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sldIdLst>
    <p:sldId id="256" r:id="rId2"/>
    <p:sldId id="257" r:id="rId3"/>
    <p:sldId id="302" r:id="rId4"/>
    <p:sldId id="303" r:id="rId5"/>
    <p:sldId id="285" r:id="rId6"/>
    <p:sldId id="297" r:id="rId7"/>
    <p:sldId id="273" r:id="rId8"/>
    <p:sldId id="296" r:id="rId9"/>
    <p:sldId id="298" r:id="rId10"/>
    <p:sldId id="293" r:id="rId11"/>
    <p:sldId id="300" r:id="rId12"/>
    <p:sldId id="294" r:id="rId13"/>
    <p:sldId id="301" r:id="rId14"/>
    <p:sldId id="299" r:id="rId15"/>
    <p:sldId id="274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D4B4A-F863-4D21-9963-02ADF0352738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6CD4F9-1003-4C46-9ACF-2EF576F95D16}">
      <dgm:prSet phldrT="[Text]" custT="1"/>
      <dgm:spPr/>
      <dgm:t>
        <a:bodyPr/>
        <a:lstStyle/>
        <a:p>
          <a:r>
            <a:rPr lang="en-US" sz="2000" dirty="0" smtClean="0"/>
            <a:t>Specialization</a:t>
          </a:r>
          <a:endParaRPr lang="en-US" sz="2000" dirty="0"/>
        </a:p>
      </dgm:t>
    </dgm:pt>
    <dgm:pt modelId="{F3A70118-67F6-420E-AB68-BF88A28578FF}" type="parTrans" cxnId="{66A83D87-DA62-47C2-AA1A-317E1AB73AD9}">
      <dgm:prSet/>
      <dgm:spPr/>
      <dgm:t>
        <a:bodyPr/>
        <a:lstStyle/>
        <a:p>
          <a:endParaRPr lang="en-US"/>
        </a:p>
      </dgm:t>
    </dgm:pt>
    <dgm:pt modelId="{3D9808EF-A050-426B-8070-7261A01F0216}" type="sibTrans" cxnId="{66A83D87-DA62-47C2-AA1A-317E1AB73AD9}">
      <dgm:prSet/>
      <dgm:spPr/>
      <dgm:t>
        <a:bodyPr/>
        <a:lstStyle/>
        <a:p>
          <a:endParaRPr lang="en-US"/>
        </a:p>
      </dgm:t>
    </dgm:pt>
    <dgm:pt modelId="{797CD1C3-8B7E-4890-A5B0-C6EF1BD1C28C}">
      <dgm:prSet phldrT="[Text]" custT="1"/>
      <dgm:spPr/>
      <dgm:t>
        <a:bodyPr/>
        <a:lstStyle/>
        <a:p>
          <a:r>
            <a:rPr lang="en-US" sz="2400" dirty="0" smtClean="0"/>
            <a:t>Literature</a:t>
          </a:r>
          <a:endParaRPr lang="en-US" sz="2400" dirty="0"/>
        </a:p>
      </dgm:t>
    </dgm:pt>
    <dgm:pt modelId="{B07E0462-0B86-4713-BE4E-D2BA50AF8748}" type="parTrans" cxnId="{04A47233-1269-4DA7-8108-20CA6064AB16}">
      <dgm:prSet/>
      <dgm:spPr/>
      <dgm:t>
        <a:bodyPr/>
        <a:lstStyle/>
        <a:p>
          <a:endParaRPr lang="en-US"/>
        </a:p>
      </dgm:t>
    </dgm:pt>
    <dgm:pt modelId="{947CC896-07FF-4D44-9E91-D9CF994633A7}" type="sibTrans" cxnId="{04A47233-1269-4DA7-8108-20CA6064AB16}">
      <dgm:prSet/>
      <dgm:spPr/>
      <dgm:t>
        <a:bodyPr/>
        <a:lstStyle/>
        <a:p>
          <a:endParaRPr lang="en-US"/>
        </a:p>
      </dgm:t>
    </dgm:pt>
    <dgm:pt modelId="{CD0040BF-FCA1-421C-B0AC-7162F0A1659E}">
      <dgm:prSet phldrT="[Text]" custT="1"/>
      <dgm:spPr/>
      <dgm:t>
        <a:bodyPr/>
        <a:lstStyle/>
        <a:p>
          <a:endParaRPr lang="en-US" sz="29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bg1"/>
              </a:solidFill>
            </a:rPr>
            <a:t>Foundation</a:t>
          </a:r>
        </a:p>
        <a:p>
          <a:endParaRPr lang="en-US" sz="2900" dirty="0">
            <a:solidFill>
              <a:schemeClr val="tx1"/>
            </a:solidFill>
          </a:endParaRPr>
        </a:p>
      </dgm:t>
    </dgm:pt>
    <dgm:pt modelId="{6F4724DB-5607-4C77-A1D8-46219BB06D25}" type="parTrans" cxnId="{3D4769E4-E307-4B4E-8FFE-5D455D581A50}">
      <dgm:prSet/>
      <dgm:spPr/>
      <dgm:t>
        <a:bodyPr/>
        <a:lstStyle/>
        <a:p>
          <a:endParaRPr lang="en-US"/>
        </a:p>
      </dgm:t>
    </dgm:pt>
    <dgm:pt modelId="{3FEA1A96-AF7D-429D-ABBD-F8D567E6BA20}" type="sibTrans" cxnId="{3D4769E4-E307-4B4E-8FFE-5D455D581A50}">
      <dgm:prSet/>
      <dgm:spPr/>
      <dgm:t>
        <a:bodyPr/>
        <a:lstStyle/>
        <a:p>
          <a:endParaRPr lang="en-US"/>
        </a:p>
      </dgm:t>
    </dgm:pt>
    <dgm:pt modelId="{FE40B3FE-FB1C-4CF7-AB88-ABB7F2029B1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Pedagogy Practicum</a:t>
          </a:r>
          <a:endParaRPr lang="en-US" sz="2000" dirty="0">
            <a:solidFill>
              <a:schemeClr val="bg1"/>
            </a:solidFill>
          </a:endParaRPr>
        </a:p>
      </dgm:t>
    </dgm:pt>
    <dgm:pt modelId="{CBCF76DC-B6BA-4B38-9BF5-077802EC5483}" type="parTrans" cxnId="{9E326EAF-465A-4AB7-AD09-091DF7DAD3C0}">
      <dgm:prSet/>
      <dgm:spPr/>
      <dgm:t>
        <a:bodyPr/>
        <a:lstStyle/>
        <a:p>
          <a:endParaRPr lang="en-US"/>
        </a:p>
      </dgm:t>
    </dgm:pt>
    <dgm:pt modelId="{735CC676-E624-4BF8-B860-BA8CBB1A6E1F}" type="sibTrans" cxnId="{9E326EAF-465A-4AB7-AD09-091DF7DAD3C0}">
      <dgm:prSet/>
      <dgm:spPr/>
      <dgm:t>
        <a:bodyPr/>
        <a:lstStyle/>
        <a:p>
          <a:endParaRPr lang="en-US"/>
        </a:p>
      </dgm:t>
    </dgm:pt>
    <dgm:pt modelId="{0E06734D-C26E-4751-95BB-B9E9292C0A48}">
      <dgm:prSet phldrT="[Text]" custT="1"/>
      <dgm:spPr/>
      <dgm:t>
        <a:bodyPr anchor="b"/>
        <a:lstStyle/>
        <a:p>
          <a:pPr algn="l"/>
          <a:r>
            <a:rPr lang="en-US" sz="2400" dirty="0" smtClean="0"/>
            <a:t>Fall &amp; Spring school placement</a:t>
          </a:r>
          <a:endParaRPr lang="en-US" sz="2400" dirty="0"/>
        </a:p>
      </dgm:t>
    </dgm:pt>
    <dgm:pt modelId="{24138C94-90A3-4700-99A2-FBC1B745E3C3}" type="parTrans" cxnId="{44093159-A4A6-4DA9-B854-77C1E959C227}">
      <dgm:prSet/>
      <dgm:spPr/>
      <dgm:t>
        <a:bodyPr/>
        <a:lstStyle/>
        <a:p>
          <a:endParaRPr lang="en-US"/>
        </a:p>
      </dgm:t>
    </dgm:pt>
    <dgm:pt modelId="{D7ACE8E1-C3D4-4EDE-A4F0-CE36316E9ABD}" type="sibTrans" cxnId="{44093159-A4A6-4DA9-B854-77C1E959C227}">
      <dgm:prSet/>
      <dgm:spPr/>
      <dgm:t>
        <a:bodyPr/>
        <a:lstStyle/>
        <a:p>
          <a:endParaRPr lang="en-US"/>
        </a:p>
      </dgm:t>
    </dgm:pt>
    <dgm:pt modelId="{0DD06835-DF44-4978-9FC5-B43F4761F32E}">
      <dgm:prSet phldrT="[Text]" custT="1"/>
      <dgm:spPr/>
      <dgm:t>
        <a:bodyPr/>
        <a:lstStyle/>
        <a:p>
          <a:r>
            <a:rPr lang="en-US" sz="2000" dirty="0" smtClean="0"/>
            <a:t>Research</a:t>
          </a:r>
          <a:endParaRPr lang="en-US" sz="2000" dirty="0"/>
        </a:p>
      </dgm:t>
    </dgm:pt>
    <dgm:pt modelId="{E5334DEA-7A86-431D-BD65-324351D11BBB}" type="parTrans" cxnId="{9EA128E0-689D-4144-AB94-D5EC7B155F49}">
      <dgm:prSet/>
      <dgm:spPr/>
      <dgm:t>
        <a:bodyPr/>
        <a:lstStyle/>
        <a:p>
          <a:endParaRPr lang="en-US"/>
        </a:p>
      </dgm:t>
    </dgm:pt>
    <dgm:pt modelId="{CB391438-A8B4-41A2-8503-CDC60F3E4C6F}" type="sibTrans" cxnId="{9EA128E0-689D-4144-AB94-D5EC7B155F49}">
      <dgm:prSet/>
      <dgm:spPr/>
      <dgm:t>
        <a:bodyPr/>
        <a:lstStyle/>
        <a:p>
          <a:endParaRPr lang="en-US"/>
        </a:p>
      </dgm:t>
    </dgm:pt>
    <dgm:pt modelId="{FB0C8C48-2B4D-4EFA-99BA-3C239644FBA5}">
      <dgm:prSet phldrT="[Text]" custT="1"/>
      <dgm:spPr/>
      <dgm:t>
        <a:bodyPr/>
        <a:lstStyle/>
        <a:p>
          <a:r>
            <a:rPr lang="en-US" sz="2400" dirty="0" smtClean="0"/>
            <a:t>Social Studies</a:t>
          </a:r>
          <a:endParaRPr lang="en-US" sz="2400" dirty="0"/>
        </a:p>
      </dgm:t>
    </dgm:pt>
    <dgm:pt modelId="{334EA517-0F9D-4860-BE1C-FB833260B7AD}" type="parTrans" cxnId="{AE60437C-D4C6-4671-BF76-E3F6A35793E8}">
      <dgm:prSet/>
      <dgm:spPr/>
      <dgm:t>
        <a:bodyPr/>
        <a:lstStyle/>
        <a:p>
          <a:endParaRPr lang="en-US"/>
        </a:p>
      </dgm:t>
    </dgm:pt>
    <dgm:pt modelId="{DAE6512F-C46B-445E-A821-76CC56F019EF}" type="sibTrans" cxnId="{AE60437C-D4C6-4671-BF76-E3F6A35793E8}">
      <dgm:prSet/>
      <dgm:spPr/>
      <dgm:t>
        <a:bodyPr/>
        <a:lstStyle/>
        <a:p>
          <a:endParaRPr lang="en-US"/>
        </a:p>
      </dgm:t>
    </dgm:pt>
    <dgm:pt modelId="{B15C256F-B6D6-4AE1-AEFF-60882625EA29}">
      <dgm:prSet phldrT="[Text]" custT="1"/>
      <dgm:spPr/>
      <dgm:t>
        <a:bodyPr/>
        <a:lstStyle/>
        <a:p>
          <a:r>
            <a:rPr lang="en-US" sz="2400" dirty="0" smtClean="0"/>
            <a:t>Education Theory</a:t>
          </a:r>
          <a:endParaRPr lang="en-US" sz="2400" dirty="0"/>
        </a:p>
      </dgm:t>
    </dgm:pt>
    <dgm:pt modelId="{5BE24D61-FC6D-4E4E-89DA-FC741C9A2CA6}" type="sibTrans" cxnId="{CC6D3455-FE71-4386-ADFA-4EA23441045C}">
      <dgm:prSet/>
      <dgm:spPr/>
      <dgm:t>
        <a:bodyPr/>
        <a:lstStyle/>
        <a:p>
          <a:endParaRPr lang="en-US"/>
        </a:p>
      </dgm:t>
    </dgm:pt>
    <dgm:pt modelId="{6D3B525F-661C-4FA4-9048-62604962C3E7}" type="parTrans" cxnId="{CC6D3455-FE71-4386-ADFA-4EA23441045C}">
      <dgm:prSet/>
      <dgm:spPr/>
      <dgm:t>
        <a:bodyPr/>
        <a:lstStyle/>
        <a:p>
          <a:endParaRPr lang="en-US"/>
        </a:p>
      </dgm:t>
    </dgm:pt>
    <dgm:pt modelId="{00FBB3DE-3AB3-47EB-A9B4-9057587AC7BF}">
      <dgm:prSet phldrT="[Text]"/>
      <dgm:spPr/>
      <dgm:t>
        <a:bodyPr/>
        <a:lstStyle/>
        <a:p>
          <a:endParaRPr lang="en-US" sz="1600" dirty="0"/>
        </a:p>
      </dgm:t>
    </dgm:pt>
    <dgm:pt modelId="{59C724F1-EF46-42C7-A10B-6719D8ABC0BE}" type="sibTrans" cxnId="{B52A4275-6DDC-4D91-A7D9-B6EA52EA9A94}">
      <dgm:prSet/>
      <dgm:spPr/>
      <dgm:t>
        <a:bodyPr/>
        <a:lstStyle/>
        <a:p>
          <a:endParaRPr lang="en-US"/>
        </a:p>
      </dgm:t>
    </dgm:pt>
    <dgm:pt modelId="{93AC6BD3-C92C-4DA8-A085-3CF9A79B14CC}" type="parTrans" cxnId="{B52A4275-6DDC-4D91-A7D9-B6EA52EA9A94}">
      <dgm:prSet/>
      <dgm:spPr/>
      <dgm:t>
        <a:bodyPr/>
        <a:lstStyle/>
        <a:p>
          <a:endParaRPr lang="en-US"/>
        </a:p>
      </dgm:t>
    </dgm:pt>
    <dgm:pt modelId="{BF7E13C5-46D4-45C0-976B-8035F9FDD3B9}">
      <dgm:prSet phldrT="[Text]" custT="1"/>
      <dgm:spPr/>
      <dgm:t>
        <a:bodyPr/>
        <a:lstStyle/>
        <a:p>
          <a:r>
            <a:rPr lang="en-US" sz="2400" dirty="0" smtClean="0"/>
            <a:t>Discipline-specific Academic Research </a:t>
          </a:r>
          <a:endParaRPr lang="en-US" sz="2400" dirty="0"/>
        </a:p>
      </dgm:t>
    </dgm:pt>
    <dgm:pt modelId="{F6E163F3-50E3-4A27-B497-EB2E5EE1BB05}" type="sibTrans" cxnId="{A32D97E5-D711-45B7-93C8-1D87A22271E7}">
      <dgm:prSet/>
      <dgm:spPr/>
      <dgm:t>
        <a:bodyPr/>
        <a:lstStyle/>
        <a:p>
          <a:endParaRPr lang="en-US"/>
        </a:p>
      </dgm:t>
    </dgm:pt>
    <dgm:pt modelId="{14767A24-674D-4A57-BA0A-142F4211F5DF}" type="parTrans" cxnId="{A32D97E5-D711-45B7-93C8-1D87A22271E7}">
      <dgm:prSet/>
      <dgm:spPr/>
      <dgm:t>
        <a:bodyPr/>
        <a:lstStyle/>
        <a:p>
          <a:endParaRPr lang="en-US"/>
        </a:p>
      </dgm:t>
    </dgm:pt>
    <dgm:pt modelId="{5057C543-CCC4-42D4-9BE7-637523A19847}">
      <dgm:prSet phldrT="[Text]" custT="1"/>
      <dgm:spPr/>
      <dgm:t>
        <a:bodyPr/>
        <a:lstStyle/>
        <a:p>
          <a:r>
            <a:rPr lang="en-US" sz="2400" dirty="0" smtClean="0"/>
            <a:t>Classroom Research</a:t>
          </a:r>
          <a:endParaRPr lang="en-US" sz="2400" dirty="0"/>
        </a:p>
      </dgm:t>
    </dgm:pt>
    <dgm:pt modelId="{5A132EAC-D6EE-49F9-813D-B99DFCDA8DB9}" type="sibTrans" cxnId="{779E9524-0503-4150-AA98-166D28EE97DD}">
      <dgm:prSet/>
      <dgm:spPr/>
      <dgm:t>
        <a:bodyPr/>
        <a:lstStyle/>
        <a:p>
          <a:endParaRPr lang="en-US"/>
        </a:p>
      </dgm:t>
    </dgm:pt>
    <dgm:pt modelId="{E9092379-059D-48C1-8F24-93E2E0BF82D4}" type="parTrans" cxnId="{779E9524-0503-4150-AA98-166D28EE97DD}">
      <dgm:prSet/>
      <dgm:spPr/>
      <dgm:t>
        <a:bodyPr/>
        <a:lstStyle/>
        <a:p>
          <a:endParaRPr lang="en-US"/>
        </a:p>
      </dgm:t>
    </dgm:pt>
    <dgm:pt modelId="{6CA114E1-8D1D-40AB-8723-7EE94A5321B7}">
      <dgm:prSet phldrT="[Text]" custT="1"/>
      <dgm:spPr/>
      <dgm:t>
        <a:bodyPr/>
        <a:lstStyle/>
        <a:p>
          <a:r>
            <a:rPr lang="en-US" sz="2400" dirty="0" smtClean="0"/>
            <a:t>Research Methods</a:t>
          </a:r>
          <a:endParaRPr lang="en-US" sz="2400" dirty="0"/>
        </a:p>
      </dgm:t>
    </dgm:pt>
    <dgm:pt modelId="{0A2D8BD6-6129-4F5A-9148-60DD6C886869}" type="sibTrans" cxnId="{8EEFE9E1-F3DD-4943-8AB1-EC5843B13861}">
      <dgm:prSet/>
      <dgm:spPr/>
      <dgm:t>
        <a:bodyPr/>
        <a:lstStyle/>
        <a:p>
          <a:endParaRPr lang="en-US"/>
        </a:p>
      </dgm:t>
    </dgm:pt>
    <dgm:pt modelId="{EAA230A4-67DC-4A18-9C49-9D260F44DA24}" type="parTrans" cxnId="{8EEFE9E1-F3DD-4943-8AB1-EC5843B13861}">
      <dgm:prSet/>
      <dgm:spPr/>
      <dgm:t>
        <a:bodyPr/>
        <a:lstStyle/>
        <a:p>
          <a:endParaRPr lang="en-US"/>
        </a:p>
      </dgm:t>
    </dgm:pt>
    <dgm:pt modelId="{FDE50275-2BAD-4866-A00D-0CCF607D09D8}">
      <dgm:prSet phldrT="[Text]" custT="1"/>
      <dgm:spPr/>
      <dgm:t>
        <a:bodyPr anchor="b"/>
        <a:lstStyle/>
        <a:p>
          <a:pPr algn="l"/>
          <a:r>
            <a:rPr lang="en-US" sz="2400" dirty="0" smtClean="0"/>
            <a:t>Mentored Practicum</a:t>
          </a:r>
          <a:endParaRPr lang="en-US" sz="2400" dirty="0"/>
        </a:p>
      </dgm:t>
    </dgm:pt>
    <dgm:pt modelId="{3A2577AB-0EB4-40EC-BFB8-677C882DC749}" type="parTrans" cxnId="{F7B881FE-B1CC-4CAF-89B2-C406142C1523}">
      <dgm:prSet/>
      <dgm:spPr/>
      <dgm:t>
        <a:bodyPr/>
        <a:lstStyle/>
        <a:p>
          <a:endParaRPr lang="en-US"/>
        </a:p>
      </dgm:t>
    </dgm:pt>
    <dgm:pt modelId="{5636CE07-9834-4EE4-AD55-A120A1E65F46}" type="sibTrans" cxnId="{F7B881FE-B1CC-4CAF-89B2-C406142C1523}">
      <dgm:prSet/>
      <dgm:spPr/>
      <dgm:t>
        <a:bodyPr/>
        <a:lstStyle/>
        <a:p>
          <a:endParaRPr lang="en-US"/>
        </a:p>
      </dgm:t>
    </dgm:pt>
    <dgm:pt modelId="{3AD9AACE-12F9-4DD0-832E-6A11627F57F3}">
      <dgm:prSet phldrT="[Text]" custT="1"/>
      <dgm:spPr/>
      <dgm:t>
        <a:bodyPr/>
        <a:lstStyle/>
        <a:p>
          <a:r>
            <a:rPr lang="en-US" sz="2400" dirty="0" smtClean="0"/>
            <a:t>Learning and Development</a:t>
          </a:r>
          <a:endParaRPr lang="en-US" sz="2400" dirty="0"/>
        </a:p>
      </dgm:t>
    </dgm:pt>
    <dgm:pt modelId="{310F5AEA-254D-4D0E-A795-2BBB9FC03F2F}" type="parTrans" cxnId="{AD4EE8BE-A8EA-4244-B0AB-21E5DFB68469}">
      <dgm:prSet/>
      <dgm:spPr/>
      <dgm:t>
        <a:bodyPr/>
        <a:lstStyle/>
        <a:p>
          <a:endParaRPr lang="en-US"/>
        </a:p>
      </dgm:t>
    </dgm:pt>
    <dgm:pt modelId="{54C1004D-101E-4648-91D4-18278D06BB93}" type="sibTrans" cxnId="{AD4EE8BE-A8EA-4244-B0AB-21E5DFB68469}">
      <dgm:prSet/>
      <dgm:spPr/>
      <dgm:t>
        <a:bodyPr/>
        <a:lstStyle/>
        <a:p>
          <a:endParaRPr lang="en-US"/>
        </a:p>
      </dgm:t>
    </dgm:pt>
    <dgm:pt modelId="{800D8415-829D-4487-8239-842F62E40A85}">
      <dgm:prSet phldrT="[Text]" custT="1"/>
      <dgm:spPr/>
      <dgm:t>
        <a:bodyPr/>
        <a:lstStyle/>
        <a:p>
          <a:r>
            <a:rPr lang="en-US" sz="2400" dirty="0" smtClean="0"/>
            <a:t>Math-Informatics</a:t>
          </a:r>
          <a:endParaRPr lang="en-US" sz="2400" dirty="0"/>
        </a:p>
      </dgm:t>
    </dgm:pt>
    <dgm:pt modelId="{DF9B1A20-35A4-4704-A65D-8F194BF45DD1}" type="parTrans" cxnId="{AE2E6D1B-F495-41B5-9994-72E29B0DC129}">
      <dgm:prSet/>
      <dgm:spPr/>
      <dgm:t>
        <a:bodyPr/>
        <a:lstStyle/>
        <a:p>
          <a:endParaRPr lang="en-US"/>
        </a:p>
      </dgm:t>
    </dgm:pt>
    <dgm:pt modelId="{CD59D437-9AAD-4D14-AD56-F324E9935B09}" type="sibTrans" cxnId="{AE2E6D1B-F495-41B5-9994-72E29B0DC129}">
      <dgm:prSet/>
      <dgm:spPr/>
      <dgm:t>
        <a:bodyPr/>
        <a:lstStyle/>
        <a:p>
          <a:endParaRPr lang="en-US"/>
        </a:p>
      </dgm:t>
    </dgm:pt>
    <dgm:pt modelId="{AB11856E-7C6D-496B-A93E-32A043EE76FF}">
      <dgm:prSet phldrT="[Text]" custT="1"/>
      <dgm:spPr/>
      <dgm:t>
        <a:bodyPr anchor="b"/>
        <a:lstStyle/>
        <a:p>
          <a:pPr algn="l"/>
          <a:r>
            <a:rPr lang="en-US" sz="2400" dirty="0" smtClean="0"/>
            <a:t>Discipline-specific pedagogy</a:t>
          </a:r>
          <a:endParaRPr lang="en-US" sz="2400" dirty="0"/>
        </a:p>
      </dgm:t>
    </dgm:pt>
    <dgm:pt modelId="{37672589-5913-4A64-8E57-D3FA5AC785BE}" type="parTrans" cxnId="{A6660597-9C23-4B20-B001-0C94AF4C26B6}">
      <dgm:prSet/>
      <dgm:spPr/>
      <dgm:t>
        <a:bodyPr/>
        <a:lstStyle/>
        <a:p>
          <a:endParaRPr lang="en-US"/>
        </a:p>
      </dgm:t>
    </dgm:pt>
    <dgm:pt modelId="{51C8C0AF-A6DC-4CE8-9FCA-2BD5C67C7A43}" type="sibTrans" cxnId="{A6660597-9C23-4B20-B001-0C94AF4C26B6}">
      <dgm:prSet/>
      <dgm:spPr/>
      <dgm:t>
        <a:bodyPr/>
        <a:lstStyle/>
        <a:p>
          <a:endParaRPr lang="en-US"/>
        </a:p>
      </dgm:t>
    </dgm:pt>
    <dgm:pt modelId="{6D08D813-86CA-446A-8E78-51BC3EE8F275}" type="pres">
      <dgm:prSet presAssocID="{F48D4B4A-F863-4D21-9963-02ADF03527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B2A18-27C4-4B58-A899-CA8ECD35474D}" type="pres">
      <dgm:prSet presAssocID="{F48D4B4A-F863-4D21-9963-02ADF0352738}" presName="children" presStyleCnt="0"/>
      <dgm:spPr/>
    </dgm:pt>
    <dgm:pt modelId="{A10CAED0-7A70-4AFF-A509-A552994775AA}" type="pres">
      <dgm:prSet presAssocID="{F48D4B4A-F863-4D21-9963-02ADF0352738}" presName="child1group" presStyleCnt="0"/>
      <dgm:spPr/>
    </dgm:pt>
    <dgm:pt modelId="{DD2A4189-B39D-4D2F-B24A-AABB82183FD3}" type="pres">
      <dgm:prSet presAssocID="{F48D4B4A-F863-4D21-9963-02ADF0352738}" presName="child1" presStyleLbl="bgAcc1" presStyleIdx="0" presStyleCnt="4" custScaleX="153191" custScaleY="86307" custLinFactNeighborX="-16466" custLinFactNeighborY="17792"/>
      <dgm:spPr/>
      <dgm:t>
        <a:bodyPr/>
        <a:lstStyle/>
        <a:p>
          <a:endParaRPr lang="en-US"/>
        </a:p>
      </dgm:t>
    </dgm:pt>
    <dgm:pt modelId="{BE944875-1ED8-4982-B522-5BE1021A4157}" type="pres">
      <dgm:prSet presAssocID="{F48D4B4A-F863-4D21-9963-02ADF035273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520B3-314A-4725-B945-7CB1342EB8DF}" type="pres">
      <dgm:prSet presAssocID="{F48D4B4A-F863-4D21-9963-02ADF0352738}" presName="child2group" presStyleCnt="0"/>
      <dgm:spPr/>
    </dgm:pt>
    <dgm:pt modelId="{960FD39E-D808-4D6E-B6D4-E7D074E79328}" type="pres">
      <dgm:prSet presAssocID="{F48D4B4A-F863-4D21-9963-02ADF0352738}" presName="child2" presStyleLbl="bgAcc1" presStyleIdx="1" presStyleCnt="4" custScaleX="148147" custScaleY="92925" custLinFactNeighborX="15274" custLinFactNeighborY="19744"/>
      <dgm:spPr/>
      <dgm:t>
        <a:bodyPr/>
        <a:lstStyle/>
        <a:p>
          <a:endParaRPr lang="en-US"/>
        </a:p>
      </dgm:t>
    </dgm:pt>
    <dgm:pt modelId="{6AFF54F1-E72E-4468-8827-D74CBF0B7DE8}" type="pres">
      <dgm:prSet presAssocID="{F48D4B4A-F863-4D21-9963-02ADF035273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9EF2E-9BB6-4260-B817-D34D995377E1}" type="pres">
      <dgm:prSet presAssocID="{F48D4B4A-F863-4D21-9963-02ADF0352738}" presName="child3group" presStyleCnt="0"/>
      <dgm:spPr/>
    </dgm:pt>
    <dgm:pt modelId="{20EBEABF-9FD4-4A9A-9C60-559D4E3EDA73}" type="pres">
      <dgm:prSet presAssocID="{F48D4B4A-F863-4D21-9963-02ADF0352738}" presName="child3" presStyleLbl="bgAcc1" presStyleIdx="2" presStyleCnt="4" custAng="0" custScaleX="147385" custScaleY="154913" custLinFactNeighborX="23825" custLinFactNeighborY="-7300"/>
      <dgm:spPr/>
      <dgm:t>
        <a:bodyPr/>
        <a:lstStyle/>
        <a:p>
          <a:endParaRPr lang="en-US"/>
        </a:p>
      </dgm:t>
    </dgm:pt>
    <dgm:pt modelId="{EE5459BD-A06D-4A70-8137-93E18D2B7092}" type="pres">
      <dgm:prSet presAssocID="{F48D4B4A-F863-4D21-9963-02ADF035273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A7E90-0F49-420D-AAF8-63004E588F91}" type="pres">
      <dgm:prSet presAssocID="{F48D4B4A-F863-4D21-9963-02ADF0352738}" presName="child4group" presStyleCnt="0"/>
      <dgm:spPr/>
    </dgm:pt>
    <dgm:pt modelId="{ECACA092-41F7-4B4B-8293-59B98CF0F1D1}" type="pres">
      <dgm:prSet presAssocID="{F48D4B4A-F863-4D21-9963-02ADF0352738}" presName="child4" presStyleLbl="bgAcc1" presStyleIdx="3" presStyleCnt="4" custScaleX="151122" custScaleY="141163" custLinFactNeighborX="-28005" custLinFactNeighborY="3975"/>
      <dgm:spPr/>
      <dgm:t>
        <a:bodyPr/>
        <a:lstStyle/>
        <a:p>
          <a:endParaRPr lang="en-US"/>
        </a:p>
      </dgm:t>
    </dgm:pt>
    <dgm:pt modelId="{CB66C773-FD16-4A96-B811-B04196121487}" type="pres">
      <dgm:prSet presAssocID="{F48D4B4A-F863-4D21-9963-02ADF035273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9E51D-EF07-40A1-88F1-02917E726B61}" type="pres">
      <dgm:prSet presAssocID="{F48D4B4A-F863-4D21-9963-02ADF0352738}" presName="childPlaceholder" presStyleCnt="0"/>
      <dgm:spPr/>
    </dgm:pt>
    <dgm:pt modelId="{F700581C-DAAB-4DC5-8DD3-3858006DE708}" type="pres">
      <dgm:prSet presAssocID="{F48D4B4A-F863-4D21-9963-02ADF0352738}" presName="circle" presStyleCnt="0"/>
      <dgm:spPr/>
    </dgm:pt>
    <dgm:pt modelId="{2D1E2128-570F-4489-A6E4-7D490DF2B49B}" type="pres">
      <dgm:prSet presAssocID="{F48D4B4A-F863-4D21-9963-02ADF035273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19A13-93C3-4D03-97B9-5AE4D466ED02}" type="pres">
      <dgm:prSet presAssocID="{F48D4B4A-F863-4D21-9963-02ADF0352738}" presName="quadrant2" presStyleLbl="node1" presStyleIdx="1" presStyleCnt="4" custLinFactNeighborX="-689" custLinFactNeighborY="10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A4E9A-064F-436B-9023-46890140C83D}" type="pres">
      <dgm:prSet presAssocID="{F48D4B4A-F863-4D21-9963-02ADF035273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C3DA6-D617-41AD-9A19-2C432A890F1D}" type="pres">
      <dgm:prSet presAssocID="{F48D4B4A-F863-4D21-9963-02ADF035273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63488-95CA-4220-86CE-3AD5FC0DEBD2}" type="pres">
      <dgm:prSet presAssocID="{F48D4B4A-F863-4D21-9963-02ADF0352738}" presName="quadrantPlaceholder" presStyleCnt="0"/>
      <dgm:spPr/>
    </dgm:pt>
    <dgm:pt modelId="{CAAF3C75-5DD0-4856-8CC6-72DA7BC568A1}" type="pres">
      <dgm:prSet presAssocID="{F48D4B4A-F863-4D21-9963-02ADF0352738}" presName="center1" presStyleLbl="fgShp" presStyleIdx="0" presStyleCnt="2"/>
      <dgm:spPr/>
    </dgm:pt>
    <dgm:pt modelId="{F698F282-0D3B-4A91-9463-D1C7911AD138}" type="pres">
      <dgm:prSet presAssocID="{F48D4B4A-F863-4D21-9963-02ADF0352738}" presName="center2" presStyleLbl="fgShp" presStyleIdx="1" presStyleCnt="2"/>
      <dgm:spPr/>
    </dgm:pt>
  </dgm:ptLst>
  <dgm:cxnLst>
    <dgm:cxn modelId="{F7B881FE-B1CC-4CAF-89B2-C406142C1523}" srcId="{FE40B3FE-FB1C-4CF7-AB88-ABB7F2029B15}" destId="{FDE50275-2BAD-4866-A00D-0CCF607D09D8}" srcOrd="1" destOrd="0" parTransId="{3A2577AB-0EB4-40EC-BFB8-677C882DC749}" sibTransId="{5636CE07-9834-4EE4-AD55-A120A1E65F46}"/>
    <dgm:cxn modelId="{9EA128E0-689D-4144-AB94-D5EC7B155F49}" srcId="{F48D4B4A-F863-4D21-9963-02ADF0352738}" destId="{0DD06835-DF44-4978-9FC5-B43F4761F32E}" srcOrd="3" destOrd="0" parTransId="{E5334DEA-7A86-431D-BD65-324351D11BBB}" sibTransId="{CB391438-A8B4-41A2-8503-CDC60F3E4C6F}"/>
    <dgm:cxn modelId="{395AC6E7-0739-402E-BDC6-D2966BCF9635}" type="presOf" srcId="{800D8415-829D-4487-8239-842F62E40A85}" destId="{BE944875-1ED8-4982-B522-5BE1021A4157}" srcOrd="1" destOrd="2" presId="urn:microsoft.com/office/officeart/2005/8/layout/cycle4"/>
    <dgm:cxn modelId="{CC6D3455-FE71-4386-ADFA-4EA23441045C}" srcId="{CD0040BF-FCA1-421C-B0AC-7162F0A1659E}" destId="{B15C256F-B6D6-4AE1-AEFF-60882625EA29}" srcOrd="0" destOrd="0" parTransId="{6D3B525F-661C-4FA4-9048-62604962C3E7}" sibTransId="{5BE24D61-FC6D-4E4E-89DA-FC741C9A2CA6}"/>
    <dgm:cxn modelId="{77FAB32A-F80A-4CE3-B482-F7A67AC08EAD}" type="presOf" srcId="{FE40B3FE-FB1C-4CF7-AB88-ABB7F2029B15}" destId="{CF0A4E9A-064F-436B-9023-46890140C83D}" srcOrd="0" destOrd="0" presId="urn:microsoft.com/office/officeart/2005/8/layout/cycle4"/>
    <dgm:cxn modelId="{9E326EAF-465A-4AB7-AD09-091DF7DAD3C0}" srcId="{F48D4B4A-F863-4D21-9963-02ADF0352738}" destId="{FE40B3FE-FB1C-4CF7-AB88-ABB7F2029B15}" srcOrd="2" destOrd="0" parTransId="{CBCF76DC-B6BA-4B38-9BF5-077802EC5483}" sibTransId="{735CC676-E624-4BF8-B860-BA8CBB1A6E1F}"/>
    <dgm:cxn modelId="{D301F8A0-0FB6-4626-8377-FFE0B541631A}" type="presOf" srcId="{0E06734D-C26E-4751-95BB-B9E9292C0A48}" destId="{20EBEABF-9FD4-4A9A-9C60-559D4E3EDA73}" srcOrd="0" destOrd="0" presId="urn:microsoft.com/office/officeart/2005/8/layout/cycle4"/>
    <dgm:cxn modelId="{8EEFE9E1-F3DD-4943-8AB1-EC5843B13861}" srcId="{0DD06835-DF44-4978-9FC5-B43F4761F32E}" destId="{6CA114E1-8D1D-40AB-8723-7EE94A5321B7}" srcOrd="0" destOrd="0" parTransId="{EAA230A4-67DC-4A18-9C49-9D260F44DA24}" sibTransId="{0A2D8BD6-6129-4F5A-9148-60DD6C886869}"/>
    <dgm:cxn modelId="{A6660597-9C23-4B20-B001-0C94AF4C26B6}" srcId="{FE40B3FE-FB1C-4CF7-AB88-ABB7F2029B15}" destId="{AB11856E-7C6D-496B-A93E-32A043EE76FF}" srcOrd="2" destOrd="0" parTransId="{37672589-5913-4A64-8E57-D3FA5AC785BE}" sibTransId="{51C8C0AF-A6DC-4CE8-9FCA-2BD5C67C7A43}"/>
    <dgm:cxn modelId="{6B641318-CDE7-4722-86A6-976D32EF71C7}" type="presOf" srcId="{3AD9AACE-12F9-4DD0-832E-6A11627F57F3}" destId="{960FD39E-D808-4D6E-B6D4-E7D074E79328}" srcOrd="0" destOrd="1" presId="urn:microsoft.com/office/officeart/2005/8/layout/cycle4"/>
    <dgm:cxn modelId="{4F914F25-3673-4962-8CCF-2064076ED3E1}" type="presOf" srcId="{800D8415-829D-4487-8239-842F62E40A85}" destId="{DD2A4189-B39D-4D2F-B24A-AABB82183FD3}" srcOrd="0" destOrd="2" presId="urn:microsoft.com/office/officeart/2005/8/layout/cycle4"/>
    <dgm:cxn modelId="{FAE2B180-F5A7-48E4-A442-4084521DDD2B}" type="presOf" srcId="{5057C543-CCC4-42D4-9BE7-637523A19847}" destId="{ECACA092-41F7-4B4B-8293-59B98CF0F1D1}" srcOrd="0" destOrd="1" presId="urn:microsoft.com/office/officeart/2005/8/layout/cycle4"/>
    <dgm:cxn modelId="{A32D97E5-D711-45B7-93C8-1D87A22271E7}" srcId="{0DD06835-DF44-4978-9FC5-B43F4761F32E}" destId="{BF7E13C5-46D4-45C0-976B-8035F9FDD3B9}" srcOrd="2" destOrd="0" parTransId="{14767A24-674D-4A57-BA0A-142F4211F5DF}" sibTransId="{F6E163F3-50E3-4A27-B497-EB2E5EE1BB05}"/>
    <dgm:cxn modelId="{42C14376-1C75-4F37-8DE3-BE8F034E0498}" type="presOf" srcId="{6CA114E1-8D1D-40AB-8723-7EE94A5321B7}" destId="{CB66C773-FD16-4A96-B811-B04196121487}" srcOrd="1" destOrd="0" presId="urn:microsoft.com/office/officeart/2005/8/layout/cycle4"/>
    <dgm:cxn modelId="{CCAF002F-62AF-42A4-8C70-DA77BCA03365}" type="presOf" srcId="{FDE50275-2BAD-4866-A00D-0CCF607D09D8}" destId="{EE5459BD-A06D-4A70-8137-93E18D2B7092}" srcOrd="1" destOrd="1" presId="urn:microsoft.com/office/officeart/2005/8/layout/cycle4"/>
    <dgm:cxn modelId="{7410D01E-E2DB-49EA-9ED7-6370F5B1BB75}" type="presOf" srcId="{BF7E13C5-46D4-45C0-976B-8035F9FDD3B9}" destId="{CB66C773-FD16-4A96-B811-B04196121487}" srcOrd="1" destOrd="2" presId="urn:microsoft.com/office/officeart/2005/8/layout/cycle4"/>
    <dgm:cxn modelId="{44093159-A4A6-4DA9-B854-77C1E959C227}" srcId="{FE40B3FE-FB1C-4CF7-AB88-ABB7F2029B15}" destId="{0E06734D-C26E-4751-95BB-B9E9292C0A48}" srcOrd="0" destOrd="0" parTransId="{24138C94-90A3-4700-99A2-FBC1B745E3C3}" sibTransId="{D7ACE8E1-C3D4-4EDE-A4F0-CE36316E9ABD}"/>
    <dgm:cxn modelId="{15B843DC-4C44-493B-BA8B-AD947FBD609C}" type="presOf" srcId="{FB0C8C48-2B4D-4EFA-99BA-3C239644FBA5}" destId="{DD2A4189-B39D-4D2F-B24A-AABB82183FD3}" srcOrd="0" destOrd="1" presId="urn:microsoft.com/office/officeart/2005/8/layout/cycle4"/>
    <dgm:cxn modelId="{471D722A-B84B-4063-9124-E38B8EF37FA2}" type="presOf" srcId="{B15C256F-B6D6-4AE1-AEFF-60882625EA29}" destId="{960FD39E-D808-4D6E-B6D4-E7D074E79328}" srcOrd="0" destOrd="0" presId="urn:microsoft.com/office/officeart/2005/8/layout/cycle4"/>
    <dgm:cxn modelId="{620AEECA-508B-4B7A-A499-595C597BBE63}" type="presOf" srcId="{6CA114E1-8D1D-40AB-8723-7EE94A5321B7}" destId="{ECACA092-41F7-4B4B-8293-59B98CF0F1D1}" srcOrd="0" destOrd="0" presId="urn:microsoft.com/office/officeart/2005/8/layout/cycle4"/>
    <dgm:cxn modelId="{7FD0B1BA-FBA7-474A-A060-440E27E5A505}" type="presOf" srcId="{E36CD4F9-1003-4C46-9ACF-2EF576F95D16}" destId="{2D1E2128-570F-4489-A6E4-7D490DF2B49B}" srcOrd="0" destOrd="0" presId="urn:microsoft.com/office/officeart/2005/8/layout/cycle4"/>
    <dgm:cxn modelId="{301872FF-92BE-486B-8630-6B32529027F2}" type="presOf" srcId="{AB11856E-7C6D-496B-A93E-32A043EE76FF}" destId="{20EBEABF-9FD4-4A9A-9C60-559D4E3EDA73}" srcOrd="0" destOrd="2" presId="urn:microsoft.com/office/officeart/2005/8/layout/cycle4"/>
    <dgm:cxn modelId="{159F4465-0761-4E9C-836D-C5482A792906}" type="presOf" srcId="{AB11856E-7C6D-496B-A93E-32A043EE76FF}" destId="{EE5459BD-A06D-4A70-8137-93E18D2B7092}" srcOrd="1" destOrd="2" presId="urn:microsoft.com/office/officeart/2005/8/layout/cycle4"/>
    <dgm:cxn modelId="{779E9524-0503-4150-AA98-166D28EE97DD}" srcId="{0DD06835-DF44-4978-9FC5-B43F4761F32E}" destId="{5057C543-CCC4-42D4-9BE7-637523A19847}" srcOrd="1" destOrd="0" parTransId="{E9092379-059D-48C1-8F24-93E2E0BF82D4}" sibTransId="{5A132EAC-D6EE-49F9-813D-B99DFCDA8DB9}"/>
    <dgm:cxn modelId="{2744BC47-61C7-4302-8E67-09A51042C510}" type="presOf" srcId="{00FBB3DE-3AB3-47EB-A9B4-9057587AC7BF}" destId="{CB66C773-FD16-4A96-B811-B04196121487}" srcOrd="1" destOrd="3" presId="urn:microsoft.com/office/officeart/2005/8/layout/cycle4"/>
    <dgm:cxn modelId="{04A47233-1269-4DA7-8108-20CA6064AB16}" srcId="{E36CD4F9-1003-4C46-9ACF-2EF576F95D16}" destId="{797CD1C3-8B7E-4890-A5B0-C6EF1BD1C28C}" srcOrd="0" destOrd="0" parTransId="{B07E0462-0B86-4713-BE4E-D2BA50AF8748}" sibTransId="{947CC896-07FF-4D44-9E91-D9CF994633A7}"/>
    <dgm:cxn modelId="{4C0D7EA8-6223-4291-A621-C61729FD6894}" type="presOf" srcId="{00FBB3DE-3AB3-47EB-A9B4-9057587AC7BF}" destId="{ECACA092-41F7-4B4B-8293-59B98CF0F1D1}" srcOrd="0" destOrd="3" presId="urn:microsoft.com/office/officeart/2005/8/layout/cycle4"/>
    <dgm:cxn modelId="{CBC99CED-C06E-4B98-B325-FB60E1379202}" type="presOf" srcId="{797CD1C3-8B7E-4890-A5B0-C6EF1BD1C28C}" destId="{DD2A4189-B39D-4D2F-B24A-AABB82183FD3}" srcOrd="0" destOrd="0" presId="urn:microsoft.com/office/officeart/2005/8/layout/cycle4"/>
    <dgm:cxn modelId="{3A62A816-8BF2-48EE-9BF4-55769CC1E0C1}" type="presOf" srcId="{3AD9AACE-12F9-4DD0-832E-6A11627F57F3}" destId="{6AFF54F1-E72E-4468-8827-D74CBF0B7DE8}" srcOrd="1" destOrd="1" presId="urn:microsoft.com/office/officeart/2005/8/layout/cycle4"/>
    <dgm:cxn modelId="{AE60437C-D4C6-4671-BF76-E3F6A35793E8}" srcId="{E36CD4F9-1003-4C46-9ACF-2EF576F95D16}" destId="{FB0C8C48-2B4D-4EFA-99BA-3C239644FBA5}" srcOrd="1" destOrd="0" parTransId="{334EA517-0F9D-4860-BE1C-FB833260B7AD}" sibTransId="{DAE6512F-C46B-445E-A821-76CC56F019EF}"/>
    <dgm:cxn modelId="{A84D9FBB-7022-4550-A324-16C06D66AEBF}" type="presOf" srcId="{0DD06835-DF44-4978-9FC5-B43F4761F32E}" destId="{6CDC3DA6-D617-41AD-9A19-2C432A890F1D}" srcOrd="0" destOrd="0" presId="urn:microsoft.com/office/officeart/2005/8/layout/cycle4"/>
    <dgm:cxn modelId="{1F0CDD25-8960-4218-86A0-9335F247B5D1}" type="presOf" srcId="{0E06734D-C26E-4751-95BB-B9E9292C0A48}" destId="{EE5459BD-A06D-4A70-8137-93E18D2B7092}" srcOrd="1" destOrd="0" presId="urn:microsoft.com/office/officeart/2005/8/layout/cycle4"/>
    <dgm:cxn modelId="{04BC2C2A-0E4D-4CF5-AF2B-8317E09D0352}" type="presOf" srcId="{CD0040BF-FCA1-421C-B0AC-7162F0A1659E}" destId="{C3B19A13-93C3-4D03-97B9-5AE4D466ED02}" srcOrd="0" destOrd="0" presId="urn:microsoft.com/office/officeart/2005/8/layout/cycle4"/>
    <dgm:cxn modelId="{ECE4E2E7-69D4-4A77-991A-CAD99216762A}" type="presOf" srcId="{BF7E13C5-46D4-45C0-976B-8035F9FDD3B9}" destId="{ECACA092-41F7-4B4B-8293-59B98CF0F1D1}" srcOrd="0" destOrd="2" presId="urn:microsoft.com/office/officeart/2005/8/layout/cycle4"/>
    <dgm:cxn modelId="{66A83D87-DA62-47C2-AA1A-317E1AB73AD9}" srcId="{F48D4B4A-F863-4D21-9963-02ADF0352738}" destId="{E36CD4F9-1003-4C46-9ACF-2EF576F95D16}" srcOrd="0" destOrd="0" parTransId="{F3A70118-67F6-420E-AB68-BF88A28578FF}" sibTransId="{3D9808EF-A050-426B-8070-7261A01F0216}"/>
    <dgm:cxn modelId="{44F07876-2339-4259-9C96-A1E93D33C641}" type="presOf" srcId="{B15C256F-B6D6-4AE1-AEFF-60882625EA29}" destId="{6AFF54F1-E72E-4468-8827-D74CBF0B7DE8}" srcOrd="1" destOrd="0" presId="urn:microsoft.com/office/officeart/2005/8/layout/cycle4"/>
    <dgm:cxn modelId="{996A80E5-E0AD-40DE-9C91-884B45DCE3D2}" type="presOf" srcId="{FDE50275-2BAD-4866-A00D-0CCF607D09D8}" destId="{20EBEABF-9FD4-4A9A-9C60-559D4E3EDA73}" srcOrd="0" destOrd="1" presId="urn:microsoft.com/office/officeart/2005/8/layout/cycle4"/>
    <dgm:cxn modelId="{F47E04B4-F815-490E-87F4-004777CE8683}" type="presOf" srcId="{5057C543-CCC4-42D4-9BE7-637523A19847}" destId="{CB66C773-FD16-4A96-B811-B04196121487}" srcOrd="1" destOrd="1" presId="urn:microsoft.com/office/officeart/2005/8/layout/cycle4"/>
    <dgm:cxn modelId="{AFDBE24E-5E56-4DCD-B9CE-FEAB2798B982}" type="presOf" srcId="{F48D4B4A-F863-4D21-9963-02ADF0352738}" destId="{6D08D813-86CA-446A-8E78-51BC3EE8F275}" srcOrd="0" destOrd="0" presId="urn:microsoft.com/office/officeart/2005/8/layout/cycle4"/>
    <dgm:cxn modelId="{B52A4275-6DDC-4D91-A7D9-B6EA52EA9A94}" srcId="{0DD06835-DF44-4978-9FC5-B43F4761F32E}" destId="{00FBB3DE-3AB3-47EB-A9B4-9057587AC7BF}" srcOrd="3" destOrd="0" parTransId="{93AC6BD3-C92C-4DA8-A085-3CF9A79B14CC}" sibTransId="{59C724F1-EF46-42C7-A10B-6719D8ABC0BE}"/>
    <dgm:cxn modelId="{5EB10F8C-3226-4264-8C8A-276515118787}" type="presOf" srcId="{FB0C8C48-2B4D-4EFA-99BA-3C239644FBA5}" destId="{BE944875-1ED8-4982-B522-5BE1021A4157}" srcOrd="1" destOrd="1" presId="urn:microsoft.com/office/officeart/2005/8/layout/cycle4"/>
    <dgm:cxn modelId="{AD4EE8BE-A8EA-4244-B0AB-21E5DFB68469}" srcId="{CD0040BF-FCA1-421C-B0AC-7162F0A1659E}" destId="{3AD9AACE-12F9-4DD0-832E-6A11627F57F3}" srcOrd="1" destOrd="0" parTransId="{310F5AEA-254D-4D0E-A795-2BBB9FC03F2F}" sibTransId="{54C1004D-101E-4648-91D4-18278D06BB93}"/>
    <dgm:cxn modelId="{3D4769E4-E307-4B4E-8FFE-5D455D581A50}" srcId="{F48D4B4A-F863-4D21-9963-02ADF0352738}" destId="{CD0040BF-FCA1-421C-B0AC-7162F0A1659E}" srcOrd="1" destOrd="0" parTransId="{6F4724DB-5607-4C77-A1D8-46219BB06D25}" sibTransId="{3FEA1A96-AF7D-429D-ABBD-F8D567E6BA20}"/>
    <dgm:cxn modelId="{AE2E6D1B-F495-41B5-9994-72E29B0DC129}" srcId="{E36CD4F9-1003-4C46-9ACF-2EF576F95D16}" destId="{800D8415-829D-4487-8239-842F62E40A85}" srcOrd="2" destOrd="0" parTransId="{DF9B1A20-35A4-4704-A65D-8F194BF45DD1}" sibTransId="{CD59D437-9AAD-4D14-AD56-F324E9935B09}"/>
    <dgm:cxn modelId="{1687548D-1AB1-47A5-9F8F-E4C96F87C047}" type="presOf" srcId="{797CD1C3-8B7E-4890-A5B0-C6EF1BD1C28C}" destId="{BE944875-1ED8-4982-B522-5BE1021A4157}" srcOrd="1" destOrd="0" presId="urn:microsoft.com/office/officeart/2005/8/layout/cycle4"/>
    <dgm:cxn modelId="{792CCD9D-2545-45E4-A901-FF8D439BB85D}" type="presParOf" srcId="{6D08D813-86CA-446A-8E78-51BC3EE8F275}" destId="{E9EB2A18-27C4-4B58-A899-CA8ECD35474D}" srcOrd="0" destOrd="0" presId="urn:microsoft.com/office/officeart/2005/8/layout/cycle4"/>
    <dgm:cxn modelId="{FD417CCB-82F5-4E57-BE68-150110B0748E}" type="presParOf" srcId="{E9EB2A18-27C4-4B58-A899-CA8ECD35474D}" destId="{A10CAED0-7A70-4AFF-A509-A552994775AA}" srcOrd="0" destOrd="0" presId="urn:microsoft.com/office/officeart/2005/8/layout/cycle4"/>
    <dgm:cxn modelId="{C4D9675F-EA2E-42E3-AF62-A99FDBFD4B16}" type="presParOf" srcId="{A10CAED0-7A70-4AFF-A509-A552994775AA}" destId="{DD2A4189-B39D-4D2F-B24A-AABB82183FD3}" srcOrd="0" destOrd="0" presId="urn:microsoft.com/office/officeart/2005/8/layout/cycle4"/>
    <dgm:cxn modelId="{5C5E634C-EE1A-4952-BD91-B535DA72166D}" type="presParOf" srcId="{A10CAED0-7A70-4AFF-A509-A552994775AA}" destId="{BE944875-1ED8-4982-B522-5BE1021A4157}" srcOrd="1" destOrd="0" presId="urn:microsoft.com/office/officeart/2005/8/layout/cycle4"/>
    <dgm:cxn modelId="{3A2FBF8D-60A4-4582-AEF4-8E93230F23B3}" type="presParOf" srcId="{E9EB2A18-27C4-4B58-A899-CA8ECD35474D}" destId="{328520B3-314A-4725-B945-7CB1342EB8DF}" srcOrd="1" destOrd="0" presId="urn:microsoft.com/office/officeart/2005/8/layout/cycle4"/>
    <dgm:cxn modelId="{DFF5C5E7-8881-44F8-BCDD-6EA9430D83A9}" type="presParOf" srcId="{328520B3-314A-4725-B945-7CB1342EB8DF}" destId="{960FD39E-D808-4D6E-B6D4-E7D074E79328}" srcOrd="0" destOrd="0" presId="urn:microsoft.com/office/officeart/2005/8/layout/cycle4"/>
    <dgm:cxn modelId="{36BCCB12-B81F-4A44-8C75-4722CA5AD177}" type="presParOf" srcId="{328520B3-314A-4725-B945-7CB1342EB8DF}" destId="{6AFF54F1-E72E-4468-8827-D74CBF0B7DE8}" srcOrd="1" destOrd="0" presId="urn:microsoft.com/office/officeart/2005/8/layout/cycle4"/>
    <dgm:cxn modelId="{95E7DF9E-586F-402A-B55D-65444B94C6F2}" type="presParOf" srcId="{E9EB2A18-27C4-4B58-A899-CA8ECD35474D}" destId="{F669EF2E-9BB6-4260-B817-D34D995377E1}" srcOrd="2" destOrd="0" presId="urn:microsoft.com/office/officeart/2005/8/layout/cycle4"/>
    <dgm:cxn modelId="{18F314D5-6F91-4956-90DB-0BC805884B46}" type="presParOf" srcId="{F669EF2E-9BB6-4260-B817-D34D995377E1}" destId="{20EBEABF-9FD4-4A9A-9C60-559D4E3EDA73}" srcOrd="0" destOrd="0" presId="urn:microsoft.com/office/officeart/2005/8/layout/cycle4"/>
    <dgm:cxn modelId="{D35D8DB5-C7EE-4BD8-8832-BF4D8FA06ABF}" type="presParOf" srcId="{F669EF2E-9BB6-4260-B817-D34D995377E1}" destId="{EE5459BD-A06D-4A70-8137-93E18D2B7092}" srcOrd="1" destOrd="0" presId="urn:microsoft.com/office/officeart/2005/8/layout/cycle4"/>
    <dgm:cxn modelId="{FF1A0ACD-E9C4-4C88-AD10-5C08F0D23A72}" type="presParOf" srcId="{E9EB2A18-27C4-4B58-A899-CA8ECD35474D}" destId="{51EA7E90-0F49-420D-AAF8-63004E588F91}" srcOrd="3" destOrd="0" presId="urn:microsoft.com/office/officeart/2005/8/layout/cycle4"/>
    <dgm:cxn modelId="{EC99EA00-B1E4-49B7-A606-D65F9E9764E3}" type="presParOf" srcId="{51EA7E90-0F49-420D-AAF8-63004E588F91}" destId="{ECACA092-41F7-4B4B-8293-59B98CF0F1D1}" srcOrd="0" destOrd="0" presId="urn:microsoft.com/office/officeart/2005/8/layout/cycle4"/>
    <dgm:cxn modelId="{EE3F0D6E-6B12-42B6-9201-5C0541F97457}" type="presParOf" srcId="{51EA7E90-0F49-420D-AAF8-63004E588F91}" destId="{CB66C773-FD16-4A96-B811-B04196121487}" srcOrd="1" destOrd="0" presId="urn:microsoft.com/office/officeart/2005/8/layout/cycle4"/>
    <dgm:cxn modelId="{4B98A2B7-8A3F-4A03-ACED-0F8456DF5BC0}" type="presParOf" srcId="{E9EB2A18-27C4-4B58-A899-CA8ECD35474D}" destId="{36F9E51D-EF07-40A1-88F1-02917E726B61}" srcOrd="4" destOrd="0" presId="urn:microsoft.com/office/officeart/2005/8/layout/cycle4"/>
    <dgm:cxn modelId="{65EDCE19-C54B-4C97-8158-BD87338D4AEF}" type="presParOf" srcId="{6D08D813-86CA-446A-8E78-51BC3EE8F275}" destId="{F700581C-DAAB-4DC5-8DD3-3858006DE708}" srcOrd="1" destOrd="0" presId="urn:microsoft.com/office/officeart/2005/8/layout/cycle4"/>
    <dgm:cxn modelId="{508B0D94-F53C-4715-9EAF-3A0F9DAB75DB}" type="presParOf" srcId="{F700581C-DAAB-4DC5-8DD3-3858006DE708}" destId="{2D1E2128-570F-4489-A6E4-7D490DF2B49B}" srcOrd="0" destOrd="0" presId="urn:microsoft.com/office/officeart/2005/8/layout/cycle4"/>
    <dgm:cxn modelId="{EBCD6EA7-1BB0-4CB5-BFF1-CCBFD167E3F5}" type="presParOf" srcId="{F700581C-DAAB-4DC5-8DD3-3858006DE708}" destId="{C3B19A13-93C3-4D03-97B9-5AE4D466ED02}" srcOrd="1" destOrd="0" presId="urn:microsoft.com/office/officeart/2005/8/layout/cycle4"/>
    <dgm:cxn modelId="{A3E21881-F09A-41DC-B3B8-9E5A7D7B82CA}" type="presParOf" srcId="{F700581C-DAAB-4DC5-8DD3-3858006DE708}" destId="{CF0A4E9A-064F-436B-9023-46890140C83D}" srcOrd="2" destOrd="0" presId="urn:microsoft.com/office/officeart/2005/8/layout/cycle4"/>
    <dgm:cxn modelId="{641B4B17-4C61-4BB6-8645-100E37191A3A}" type="presParOf" srcId="{F700581C-DAAB-4DC5-8DD3-3858006DE708}" destId="{6CDC3DA6-D617-41AD-9A19-2C432A890F1D}" srcOrd="3" destOrd="0" presId="urn:microsoft.com/office/officeart/2005/8/layout/cycle4"/>
    <dgm:cxn modelId="{A943C625-5CC3-4233-98E6-6B73CB2F1551}" type="presParOf" srcId="{F700581C-DAAB-4DC5-8DD3-3858006DE708}" destId="{3D563488-95CA-4220-86CE-3AD5FC0DEBD2}" srcOrd="4" destOrd="0" presId="urn:microsoft.com/office/officeart/2005/8/layout/cycle4"/>
    <dgm:cxn modelId="{A82620D9-9767-4A45-8455-398FDCD38045}" type="presParOf" srcId="{6D08D813-86CA-446A-8E78-51BC3EE8F275}" destId="{CAAF3C75-5DD0-4856-8CC6-72DA7BC568A1}" srcOrd="2" destOrd="0" presId="urn:microsoft.com/office/officeart/2005/8/layout/cycle4"/>
    <dgm:cxn modelId="{F3DA2F29-4363-4E10-9746-E115755ABFD1}" type="presParOf" srcId="{6D08D813-86CA-446A-8E78-51BC3EE8F275}" destId="{F698F282-0D3B-4A91-9463-D1C7911AD13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F22BF-F8A2-402F-AF5D-22CD7223EFB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C5EACF-23B9-4F4F-9E1F-BBAA7353DE47}">
      <dgm:prSet phldrT="[Text]"/>
      <dgm:spPr/>
      <dgm:t>
        <a:bodyPr/>
        <a:lstStyle/>
        <a:p>
          <a:r>
            <a:rPr lang="ru-RU" dirty="0"/>
            <a:t>Специализация</a:t>
          </a:r>
          <a:endParaRPr lang="en-US" dirty="0"/>
        </a:p>
      </dgm:t>
    </dgm:pt>
    <dgm:pt modelId="{864C33A4-43E5-478D-90CD-6113FE944D90}" type="parTrans" cxnId="{0E4E2716-0CA0-411F-A1A4-8D5804739C48}">
      <dgm:prSet/>
      <dgm:spPr/>
      <dgm:t>
        <a:bodyPr/>
        <a:lstStyle/>
        <a:p>
          <a:endParaRPr lang="en-US"/>
        </a:p>
      </dgm:t>
    </dgm:pt>
    <dgm:pt modelId="{63577AA0-82C3-4CE5-8CE4-B5978442DA86}" type="sibTrans" cxnId="{0E4E2716-0CA0-411F-A1A4-8D5804739C48}">
      <dgm:prSet/>
      <dgm:spPr/>
      <dgm:t>
        <a:bodyPr/>
        <a:lstStyle/>
        <a:p>
          <a:endParaRPr lang="en-US"/>
        </a:p>
      </dgm:t>
    </dgm:pt>
    <dgm:pt modelId="{674BCF01-7A99-4925-9FBB-7DDEF3BF5DC4}">
      <dgm:prSet phldrT="[Text]"/>
      <dgm:spPr/>
      <dgm:t>
        <a:bodyPr/>
        <a:lstStyle/>
        <a:p>
          <a:r>
            <a:rPr lang="ru-RU" dirty="0"/>
            <a:t>Практика</a:t>
          </a:r>
          <a:endParaRPr lang="en-US" dirty="0"/>
        </a:p>
      </dgm:t>
    </dgm:pt>
    <dgm:pt modelId="{0EAF1A28-E3AA-485C-B383-11091F61A261}" type="parTrans" cxnId="{AFD982A9-FA2D-4539-AA9B-8119D6E8947A}">
      <dgm:prSet/>
      <dgm:spPr/>
      <dgm:t>
        <a:bodyPr/>
        <a:lstStyle/>
        <a:p>
          <a:endParaRPr lang="en-US"/>
        </a:p>
      </dgm:t>
    </dgm:pt>
    <dgm:pt modelId="{E3C32BCD-C53E-41B7-8A85-A7AE3A9E7D5A}" type="sibTrans" cxnId="{AFD982A9-FA2D-4539-AA9B-8119D6E8947A}">
      <dgm:prSet/>
      <dgm:spPr/>
      <dgm:t>
        <a:bodyPr/>
        <a:lstStyle/>
        <a:p>
          <a:endParaRPr lang="en-US"/>
        </a:p>
      </dgm:t>
    </dgm:pt>
    <dgm:pt modelId="{342F2C96-6E73-49C3-9C80-BAB86C8F5919}">
      <dgm:prSet phldrT="[Text]"/>
      <dgm:spPr/>
      <dgm:t>
        <a:bodyPr/>
        <a:lstStyle/>
        <a:p>
          <a:r>
            <a:rPr lang="ru-RU" dirty="0"/>
            <a:t>Исследования</a:t>
          </a:r>
          <a:endParaRPr lang="en-US" dirty="0"/>
        </a:p>
      </dgm:t>
    </dgm:pt>
    <dgm:pt modelId="{FE80AE11-B9DF-4447-9A9E-F3A335A0F324}" type="parTrans" cxnId="{1A5EAE56-1D9B-406A-BFD4-D67AA127730E}">
      <dgm:prSet/>
      <dgm:spPr/>
      <dgm:t>
        <a:bodyPr/>
        <a:lstStyle/>
        <a:p>
          <a:endParaRPr lang="en-US"/>
        </a:p>
      </dgm:t>
    </dgm:pt>
    <dgm:pt modelId="{54E916AD-C320-4ACA-B1CA-E1A7E2A118D1}" type="sibTrans" cxnId="{1A5EAE56-1D9B-406A-BFD4-D67AA127730E}">
      <dgm:prSet/>
      <dgm:spPr/>
      <dgm:t>
        <a:bodyPr/>
        <a:lstStyle/>
        <a:p>
          <a:endParaRPr lang="en-US"/>
        </a:p>
      </dgm:t>
    </dgm:pt>
    <dgm:pt modelId="{75D5F586-CA4A-45F3-857D-4499679BB8B3}">
      <dgm:prSet phldrT="[Text]"/>
      <dgm:spPr/>
      <dgm:t>
        <a:bodyPr/>
        <a:lstStyle/>
        <a:p>
          <a:r>
            <a:rPr lang="ru-RU" dirty="0"/>
            <a:t>Теория</a:t>
          </a:r>
          <a:endParaRPr lang="en-US" dirty="0"/>
        </a:p>
      </dgm:t>
    </dgm:pt>
    <dgm:pt modelId="{902BF6BD-79FE-4ACB-B4DB-CF9BF1535D59}" type="sibTrans" cxnId="{75175DA7-9BA0-4483-8A5E-DB1F26679481}">
      <dgm:prSet/>
      <dgm:spPr/>
      <dgm:t>
        <a:bodyPr/>
        <a:lstStyle/>
        <a:p>
          <a:endParaRPr lang="en-US"/>
        </a:p>
      </dgm:t>
    </dgm:pt>
    <dgm:pt modelId="{794B1F12-3AED-41FB-B8D8-C96B5FE86332}" type="parTrans" cxnId="{75175DA7-9BA0-4483-8A5E-DB1F26679481}">
      <dgm:prSet/>
      <dgm:spPr/>
      <dgm:t>
        <a:bodyPr/>
        <a:lstStyle/>
        <a:p>
          <a:endParaRPr lang="en-US"/>
        </a:p>
      </dgm:t>
    </dgm:pt>
    <dgm:pt modelId="{505FA78F-53B7-49B8-ABD6-34403551EC10}" type="pres">
      <dgm:prSet presAssocID="{80CF22BF-F8A2-402F-AF5D-22CD7223EF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87A2FB-4AD6-40B5-B13D-2F29128EB9FA}" type="pres">
      <dgm:prSet presAssocID="{D8C5EACF-23B9-4F4F-9E1F-BBAA7353DE47}" presName="node" presStyleLbl="node1" presStyleIdx="0" presStyleCnt="4" custScaleX="128006" custScaleY="136285" custRadScaleRad="94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1FD51-1527-4319-9D64-6D4B00A7D13A}" type="pres">
      <dgm:prSet presAssocID="{D8C5EACF-23B9-4F4F-9E1F-BBAA7353DE47}" presName="spNode" presStyleCnt="0"/>
      <dgm:spPr/>
    </dgm:pt>
    <dgm:pt modelId="{ADB50574-FD96-405F-999E-754D20DCF09F}" type="pres">
      <dgm:prSet presAssocID="{63577AA0-82C3-4CE5-8CE4-B5978442DA8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EF471F7-6A10-47EA-8A9B-BAE427E3287D}" type="pres">
      <dgm:prSet presAssocID="{75D5F586-CA4A-45F3-857D-4499679BB8B3}" presName="node" presStyleLbl="node1" presStyleIdx="1" presStyleCnt="4" custScaleX="128643" custScaleY="127541" custRadScaleRad="102258" custRadScaleInc="-4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15FB3-5FDF-403C-8300-F229DDD4C33F}" type="pres">
      <dgm:prSet presAssocID="{75D5F586-CA4A-45F3-857D-4499679BB8B3}" presName="spNode" presStyleCnt="0"/>
      <dgm:spPr/>
    </dgm:pt>
    <dgm:pt modelId="{CCF35218-0775-44A7-B45F-BE4B61F93667}" type="pres">
      <dgm:prSet presAssocID="{902BF6BD-79FE-4ACB-B4DB-CF9BF1535D5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23D8734-A454-405A-9A90-CFD517FF9C4C}" type="pres">
      <dgm:prSet presAssocID="{674BCF01-7A99-4925-9FBB-7DDEF3BF5DC4}" presName="node" presStyleLbl="node1" presStyleIdx="2" presStyleCnt="4" custScaleX="135095" custScaleY="13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9B69C-774A-487B-B264-9372057B564E}" type="pres">
      <dgm:prSet presAssocID="{674BCF01-7A99-4925-9FBB-7DDEF3BF5DC4}" presName="spNode" presStyleCnt="0"/>
      <dgm:spPr/>
    </dgm:pt>
    <dgm:pt modelId="{9B3F677D-8B11-4840-A96B-796BBE3AC2CC}" type="pres">
      <dgm:prSet presAssocID="{E3C32BCD-C53E-41B7-8A85-A7AE3A9E7D5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A7478DF-3FD1-4256-A609-BF5A43467E2E}" type="pres">
      <dgm:prSet presAssocID="{342F2C96-6E73-49C3-9C80-BAB86C8F5919}" presName="node" presStyleLbl="node1" presStyleIdx="3" presStyleCnt="4" custScaleX="98583" custScaleY="133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1AC87-47F2-4486-9F36-1E0BCB5CA306}" type="pres">
      <dgm:prSet presAssocID="{342F2C96-6E73-49C3-9C80-BAB86C8F5919}" presName="spNode" presStyleCnt="0"/>
      <dgm:spPr/>
    </dgm:pt>
    <dgm:pt modelId="{07D9BC1B-ABB1-4D3B-A5C2-69ACD7832CD1}" type="pres">
      <dgm:prSet presAssocID="{54E916AD-C320-4ACA-B1CA-E1A7E2A118D1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B5FFB78-64BD-47C8-A855-66713FBC936D}" type="presOf" srcId="{D8C5EACF-23B9-4F4F-9E1F-BBAA7353DE47}" destId="{D587A2FB-4AD6-40B5-B13D-2F29128EB9FA}" srcOrd="0" destOrd="0" presId="urn:microsoft.com/office/officeart/2005/8/layout/cycle6"/>
    <dgm:cxn modelId="{0E4E2716-0CA0-411F-A1A4-8D5804739C48}" srcId="{80CF22BF-F8A2-402F-AF5D-22CD7223EFBE}" destId="{D8C5EACF-23B9-4F4F-9E1F-BBAA7353DE47}" srcOrd="0" destOrd="0" parTransId="{864C33A4-43E5-478D-90CD-6113FE944D90}" sibTransId="{63577AA0-82C3-4CE5-8CE4-B5978442DA86}"/>
    <dgm:cxn modelId="{6FAE8F45-1BB4-4A11-B6F5-591E0D6D8038}" type="presOf" srcId="{54E916AD-C320-4ACA-B1CA-E1A7E2A118D1}" destId="{07D9BC1B-ABB1-4D3B-A5C2-69ACD7832CD1}" srcOrd="0" destOrd="0" presId="urn:microsoft.com/office/officeart/2005/8/layout/cycle6"/>
    <dgm:cxn modelId="{8BAEB269-80A3-4B44-B688-4E44F9B4A885}" type="presOf" srcId="{674BCF01-7A99-4925-9FBB-7DDEF3BF5DC4}" destId="{123D8734-A454-405A-9A90-CFD517FF9C4C}" srcOrd="0" destOrd="0" presId="urn:microsoft.com/office/officeart/2005/8/layout/cycle6"/>
    <dgm:cxn modelId="{AFD982A9-FA2D-4539-AA9B-8119D6E8947A}" srcId="{80CF22BF-F8A2-402F-AF5D-22CD7223EFBE}" destId="{674BCF01-7A99-4925-9FBB-7DDEF3BF5DC4}" srcOrd="2" destOrd="0" parTransId="{0EAF1A28-E3AA-485C-B383-11091F61A261}" sibTransId="{E3C32BCD-C53E-41B7-8A85-A7AE3A9E7D5A}"/>
    <dgm:cxn modelId="{0C6B2394-6CBC-4B17-8887-2B2CB54FE1A4}" type="presOf" srcId="{80CF22BF-F8A2-402F-AF5D-22CD7223EFBE}" destId="{505FA78F-53B7-49B8-ABD6-34403551EC10}" srcOrd="0" destOrd="0" presId="urn:microsoft.com/office/officeart/2005/8/layout/cycle6"/>
    <dgm:cxn modelId="{FAF9F7BC-D737-4DE8-B498-D7A3F31DFC55}" type="presOf" srcId="{342F2C96-6E73-49C3-9C80-BAB86C8F5919}" destId="{DA7478DF-3FD1-4256-A609-BF5A43467E2E}" srcOrd="0" destOrd="0" presId="urn:microsoft.com/office/officeart/2005/8/layout/cycle6"/>
    <dgm:cxn modelId="{9B18BC2C-6486-45E4-BA66-A2E55B2B7E7B}" type="presOf" srcId="{75D5F586-CA4A-45F3-857D-4499679BB8B3}" destId="{EEF471F7-6A10-47EA-8A9B-BAE427E3287D}" srcOrd="0" destOrd="0" presId="urn:microsoft.com/office/officeart/2005/8/layout/cycle6"/>
    <dgm:cxn modelId="{AE57CE71-C991-48E4-A622-DA7681A48667}" type="presOf" srcId="{E3C32BCD-C53E-41B7-8A85-A7AE3A9E7D5A}" destId="{9B3F677D-8B11-4840-A96B-796BBE3AC2CC}" srcOrd="0" destOrd="0" presId="urn:microsoft.com/office/officeart/2005/8/layout/cycle6"/>
    <dgm:cxn modelId="{1A5EAE56-1D9B-406A-BFD4-D67AA127730E}" srcId="{80CF22BF-F8A2-402F-AF5D-22CD7223EFBE}" destId="{342F2C96-6E73-49C3-9C80-BAB86C8F5919}" srcOrd="3" destOrd="0" parTransId="{FE80AE11-B9DF-4447-9A9E-F3A335A0F324}" sibTransId="{54E916AD-C320-4ACA-B1CA-E1A7E2A118D1}"/>
    <dgm:cxn modelId="{9DC13CD4-4906-486C-818A-307C1D07BEF0}" type="presOf" srcId="{902BF6BD-79FE-4ACB-B4DB-CF9BF1535D59}" destId="{CCF35218-0775-44A7-B45F-BE4B61F93667}" srcOrd="0" destOrd="0" presId="urn:microsoft.com/office/officeart/2005/8/layout/cycle6"/>
    <dgm:cxn modelId="{3BC88ED2-5A62-4EEC-92B2-7E1B619F0E8E}" type="presOf" srcId="{63577AA0-82C3-4CE5-8CE4-B5978442DA86}" destId="{ADB50574-FD96-405F-999E-754D20DCF09F}" srcOrd="0" destOrd="0" presId="urn:microsoft.com/office/officeart/2005/8/layout/cycle6"/>
    <dgm:cxn modelId="{75175DA7-9BA0-4483-8A5E-DB1F26679481}" srcId="{80CF22BF-F8A2-402F-AF5D-22CD7223EFBE}" destId="{75D5F586-CA4A-45F3-857D-4499679BB8B3}" srcOrd="1" destOrd="0" parTransId="{794B1F12-3AED-41FB-B8D8-C96B5FE86332}" sibTransId="{902BF6BD-79FE-4ACB-B4DB-CF9BF1535D59}"/>
    <dgm:cxn modelId="{AB076FAD-2349-41FE-9557-9B22FBF40FF1}" type="presParOf" srcId="{505FA78F-53B7-49B8-ABD6-34403551EC10}" destId="{D587A2FB-4AD6-40B5-B13D-2F29128EB9FA}" srcOrd="0" destOrd="0" presId="urn:microsoft.com/office/officeart/2005/8/layout/cycle6"/>
    <dgm:cxn modelId="{59416401-73C9-43FA-AD75-537A3FE32AC7}" type="presParOf" srcId="{505FA78F-53B7-49B8-ABD6-34403551EC10}" destId="{1BB1FD51-1527-4319-9D64-6D4B00A7D13A}" srcOrd="1" destOrd="0" presId="urn:microsoft.com/office/officeart/2005/8/layout/cycle6"/>
    <dgm:cxn modelId="{6BE49E7A-F405-4DC8-A48E-598786466FC4}" type="presParOf" srcId="{505FA78F-53B7-49B8-ABD6-34403551EC10}" destId="{ADB50574-FD96-405F-999E-754D20DCF09F}" srcOrd="2" destOrd="0" presId="urn:microsoft.com/office/officeart/2005/8/layout/cycle6"/>
    <dgm:cxn modelId="{892E7B92-41BF-4145-80ED-16D634247151}" type="presParOf" srcId="{505FA78F-53B7-49B8-ABD6-34403551EC10}" destId="{EEF471F7-6A10-47EA-8A9B-BAE427E3287D}" srcOrd="3" destOrd="0" presId="urn:microsoft.com/office/officeart/2005/8/layout/cycle6"/>
    <dgm:cxn modelId="{2F1DFD33-66B0-43F1-A464-F386EBF91FCD}" type="presParOf" srcId="{505FA78F-53B7-49B8-ABD6-34403551EC10}" destId="{33015FB3-5FDF-403C-8300-F229DDD4C33F}" srcOrd="4" destOrd="0" presId="urn:microsoft.com/office/officeart/2005/8/layout/cycle6"/>
    <dgm:cxn modelId="{0414BC05-8FEF-43EC-B9E4-278D2B493270}" type="presParOf" srcId="{505FA78F-53B7-49B8-ABD6-34403551EC10}" destId="{CCF35218-0775-44A7-B45F-BE4B61F93667}" srcOrd="5" destOrd="0" presId="urn:microsoft.com/office/officeart/2005/8/layout/cycle6"/>
    <dgm:cxn modelId="{DE4643F2-2DB7-4BE9-9CD2-F4F465E23095}" type="presParOf" srcId="{505FA78F-53B7-49B8-ABD6-34403551EC10}" destId="{123D8734-A454-405A-9A90-CFD517FF9C4C}" srcOrd="6" destOrd="0" presId="urn:microsoft.com/office/officeart/2005/8/layout/cycle6"/>
    <dgm:cxn modelId="{ECA994AE-5BF2-48FE-AD64-DE80E1E851F4}" type="presParOf" srcId="{505FA78F-53B7-49B8-ABD6-34403551EC10}" destId="{AB19B69C-774A-487B-B264-9372057B564E}" srcOrd="7" destOrd="0" presId="urn:microsoft.com/office/officeart/2005/8/layout/cycle6"/>
    <dgm:cxn modelId="{6A30A0CB-C6A4-4295-B39E-FC1B053DE884}" type="presParOf" srcId="{505FA78F-53B7-49B8-ABD6-34403551EC10}" destId="{9B3F677D-8B11-4840-A96B-796BBE3AC2CC}" srcOrd="8" destOrd="0" presId="urn:microsoft.com/office/officeart/2005/8/layout/cycle6"/>
    <dgm:cxn modelId="{12432023-E894-4F17-8B93-D524CF1B611E}" type="presParOf" srcId="{505FA78F-53B7-49B8-ABD6-34403551EC10}" destId="{DA7478DF-3FD1-4256-A609-BF5A43467E2E}" srcOrd="9" destOrd="0" presId="urn:microsoft.com/office/officeart/2005/8/layout/cycle6"/>
    <dgm:cxn modelId="{FC75F72B-2271-49B1-9C1E-08D51D375836}" type="presParOf" srcId="{505FA78F-53B7-49B8-ABD6-34403551EC10}" destId="{D951AC87-47F2-4486-9F36-1E0BCB5CA306}" srcOrd="10" destOrd="0" presId="urn:microsoft.com/office/officeart/2005/8/layout/cycle6"/>
    <dgm:cxn modelId="{81734F20-C98F-44DC-B162-B0FB6D91942E}" type="presParOf" srcId="{505FA78F-53B7-49B8-ABD6-34403551EC10}" destId="{07D9BC1B-ABB1-4D3B-A5C2-69ACD7832CD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E63CB-F184-471E-B0A3-853203CF79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BBE47F-5008-4657-915A-B9DDC0B7A305}">
      <dgm:prSet phldrT="[Text]"/>
      <dgm:spPr/>
      <dgm:t>
        <a:bodyPr/>
        <a:lstStyle/>
        <a:p>
          <a:r>
            <a:rPr lang="ru-RU" dirty="0"/>
            <a:t>Лето</a:t>
          </a:r>
          <a:r>
            <a:rPr lang="en-US" dirty="0"/>
            <a:t> </a:t>
          </a:r>
        </a:p>
      </dgm:t>
    </dgm:pt>
    <dgm:pt modelId="{470721AB-89AE-4105-A676-085FDBF6607D}" type="parTrans" cxnId="{8A58BFBE-6DE2-4219-83C5-B0F44AC4FEDC}">
      <dgm:prSet/>
      <dgm:spPr/>
      <dgm:t>
        <a:bodyPr/>
        <a:lstStyle/>
        <a:p>
          <a:endParaRPr lang="en-US"/>
        </a:p>
      </dgm:t>
    </dgm:pt>
    <dgm:pt modelId="{54ABDED7-A768-4AC1-94A9-84FAA0704BA8}" type="sibTrans" cxnId="{8A58BFBE-6DE2-4219-83C5-B0F44AC4FEDC}">
      <dgm:prSet/>
      <dgm:spPr/>
      <dgm:t>
        <a:bodyPr/>
        <a:lstStyle/>
        <a:p>
          <a:endParaRPr lang="en-US"/>
        </a:p>
      </dgm:t>
    </dgm:pt>
    <dgm:pt modelId="{EF7DE714-B93B-4648-A39D-6F7BE2A63867}">
      <dgm:prSet phldrT="[Text]"/>
      <dgm:spPr/>
      <dgm:t>
        <a:bodyPr/>
        <a:lstStyle/>
        <a:p>
          <a:r>
            <a:rPr lang="ru-RU" dirty="0"/>
            <a:t>Осень</a:t>
          </a:r>
          <a:endParaRPr lang="en-US" dirty="0"/>
        </a:p>
      </dgm:t>
    </dgm:pt>
    <dgm:pt modelId="{C19D0122-33E7-477C-B16E-387CF8F52CC0}" type="parTrans" cxnId="{AEA18BDD-0ACE-40F6-AB53-868E90E139D4}">
      <dgm:prSet/>
      <dgm:spPr/>
      <dgm:t>
        <a:bodyPr/>
        <a:lstStyle/>
        <a:p>
          <a:endParaRPr lang="en-US"/>
        </a:p>
      </dgm:t>
    </dgm:pt>
    <dgm:pt modelId="{C9CE3F50-7972-48D4-A15C-0D3719773F92}" type="sibTrans" cxnId="{AEA18BDD-0ACE-40F6-AB53-868E90E139D4}">
      <dgm:prSet/>
      <dgm:spPr/>
      <dgm:t>
        <a:bodyPr/>
        <a:lstStyle/>
        <a:p>
          <a:endParaRPr lang="en-US"/>
        </a:p>
      </dgm:t>
    </dgm:pt>
    <dgm:pt modelId="{1F0B0A1F-1E1D-47C7-86A7-B3BE186897D5}">
      <dgm:prSet phldrT="[Text]"/>
      <dgm:spPr/>
      <dgm:t>
        <a:bodyPr/>
        <a:lstStyle/>
        <a:p>
          <a:r>
            <a:rPr lang="ru-RU" dirty="0"/>
            <a:t>Весна</a:t>
          </a:r>
          <a:endParaRPr lang="en-US" dirty="0"/>
        </a:p>
      </dgm:t>
    </dgm:pt>
    <dgm:pt modelId="{877AF9FC-70C4-412C-A9AA-9FFBC4AA19C2}" type="parTrans" cxnId="{8B947316-955D-4469-A4E9-562CE1980259}">
      <dgm:prSet/>
      <dgm:spPr/>
      <dgm:t>
        <a:bodyPr/>
        <a:lstStyle/>
        <a:p>
          <a:endParaRPr lang="en-US"/>
        </a:p>
      </dgm:t>
    </dgm:pt>
    <dgm:pt modelId="{9D802F07-2A6E-49E1-BF14-8879F6F63CB2}" type="sibTrans" cxnId="{8B947316-955D-4469-A4E9-562CE1980259}">
      <dgm:prSet/>
      <dgm:spPr/>
      <dgm:t>
        <a:bodyPr/>
        <a:lstStyle/>
        <a:p>
          <a:endParaRPr lang="en-US"/>
        </a:p>
      </dgm:t>
    </dgm:pt>
    <dgm:pt modelId="{AE8DAC3B-F272-4B0D-8864-F13CAF897EDF}" type="pres">
      <dgm:prSet presAssocID="{DD1E63CB-F184-471E-B0A3-853203CF7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37B641-7C77-451D-B081-E8361DE84F92}" type="pres">
      <dgm:prSet presAssocID="{0FBBE47F-5008-4657-915A-B9DDC0B7A30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5B364-7E84-4F4D-8470-B6614BE3E551}" type="pres">
      <dgm:prSet presAssocID="{54ABDED7-A768-4AC1-94A9-84FAA0704BA8}" presName="parTxOnlySpace" presStyleCnt="0"/>
      <dgm:spPr/>
    </dgm:pt>
    <dgm:pt modelId="{6B2FA312-E5EA-4810-8414-5688E1A2B9EC}" type="pres">
      <dgm:prSet presAssocID="{EF7DE714-B93B-4648-A39D-6F7BE2A638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32A78-E0CD-4F98-B752-76100099DD30}" type="pres">
      <dgm:prSet presAssocID="{C9CE3F50-7972-48D4-A15C-0D3719773F92}" presName="parTxOnlySpace" presStyleCnt="0"/>
      <dgm:spPr/>
    </dgm:pt>
    <dgm:pt modelId="{8736B9C1-371E-414B-9F4A-F032960EDAA9}" type="pres">
      <dgm:prSet presAssocID="{1F0B0A1F-1E1D-47C7-86A7-B3BE186897D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27CBB-79A1-405A-89A4-3B06A102D43D}" type="presOf" srcId="{DD1E63CB-F184-471E-B0A3-853203CF79D5}" destId="{AE8DAC3B-F272-4B0D-8864-F13CAF897EDF}" srcOrd="0" destOrd="0" presId="urn:microsoft.com/office/officeart/2005/8/layout/chevron1"/>
    <dgm:cxn modelId="{C1A46F35-B09A-45D9-8E19-4448E4C7D4BE}" type="presOf" srcId="{0FBBE47F-5008-4657-915A-B9DDC0B7A305}" destId="{F637B641-7C77-451D-B081-E8361DE84F92}" srcOrd="0" destOrd="0" presId="urn:microsoft.com/office/officeart/2005/8/layout/chevron1"/>
    <dgm:cxn modelId="{00783762-299A-4489-B9FA-876F7B83BCC8}" type="presOf" srcId="{1F0B0A1F-1E1D-47C7-86A7-B3BE186897D5}" destId="{8736B9C1-371E-414B-9F4A-F032960EDAA9}" srcOrd="0" destOrd="0" presId="urn:microsoft.com/office/officeart/2005/8/layout/chevron1"/>
    <dgm:cxn modelId="{8B947316-955D-4469-A4E9-562CE1980259}" srcId="{DD1E63CB-F184-471E-B0A3-853203CF79D5}" destId="{1F0B0A1F-1E1D-47C7-86A7-B3BE186897D5}" srcOrd="2" destOrd="0" parTransId="{877AF9FC-70C4-412C-A9AA-9FFBC4AA19C2}" sibTransId="{9D802F07-2A6E-49E1-BF14-8879F6F63CB2}"/>
    <dgm:cxn modelId="{AEA18BDD-0ACE-40F6-AB53-868E90E139D4}" srcId="{DD1E63CB-F184-471E-B0A3-853203CF79D5}" destId="{EF7DE714-B93B-4648-A39D-6F7BE2A63867}" srcOrd="1" destOrd="0" parTransId="{C19D0122-33E7-477C-B16E-387CF8F52CC0}" sibTransId="{C9CE3F50-7972-48D4-A15C-0D3719773F92}"/>
    <dgm:cxn modelId="{8A58BFBE-6DE2-4219-83C5-B0F44AC4FEDC}" srcId="{DD1E63CB-F184-471E-B0A3-853203CF79D5}" destId="{0FBBE47F-5008-4657-915A-B9DDC0B7A305}" srcOrd="0" destOrd="0" parTransId="{470721AB-89AE-4105-A676-085FDBF6607D}" sibTransId="{54ABDED7-A768-4AC1-94A9-84FAA0704BA8}"/>
    <dgm:cxn modelId="{A9AE0953-F7A0-4632-AD4B-FA85537B9EF4}" type="presOf" srcId="{EF7DE714-B93B-4648-A39D-6F7BE2A63867}" destId="{6B2FA312-E5EA-4810-8414-5688E1A2B9EC}" srcOrd="0" destOrd="0" presId="urn:microsoft.com/office/officeart/2005/8/layout/chevron1"/>
    <dgm:cxn modelId="{551A5C6E-F431-4A0A-9CBA-4502E72EC30C}" type="presParOf" srcId="{AE8DAC3B-F272-4B0D-8864-F13CAF897EDF}" destId="{F637B641-7C77-451D-B081-E8361DE84F92}" srcOrd="0" destOrd="0" presId="urn:microsoft.com/office/officeart/2005/8/layout/chevron1"/>
    <dgm:cxn modelId="{DCA81CEC-787E-4FD7-9C9B-CCE34C2F684E}" type="presParOf" srcId="{AE8DAC3B-F272-4B0D-8864-F13CAF897EDF}" destId="{F1E5B364-7E84-4F4D-8470-B6614BE3E551}" srcOrd="1" destOrd="0" presId="urn:microsoft.com/office/officeart/2005/8/layout/chevron1"/>
    <dgm:cxn modelId="{0AF60456-23AB-40ED-86C7-76F196FA2B98}" type="presParOf" srcId="{AE8DAC3B-F272-4B0D-8864-F13CAF897EDF}" destId="{6B2FA312-E5EA-4810-8414-5688E1A2B9EC}" srcOrd="2" destOrd="0" presId="urn:microsoft.com/office/officeart/2005/8/layout/chevron1"/>
    <dgm:cxn modelId="{11DC761E-5082-496A-A889-95A062CE34AF}" type="presParOf" srcId="{AE8DAC3B-F272-4B0D-8864-F13CAF897EDF}" destId="{A0B32A78-E0CD-4F98-B752-76100099DD30}" srcOrd="3" destOrd="0" presId="urn:microsoft.com/office/officeart/2005/8/layout/chevron1"/>
    <dgm:cxn modelId="{B0F978B8-EB4C-4D2E-AAE8-FC62862ADF18}" type="presParOf" srcId="{AE8DAC3B-F272-4B0D-8864-F13CAF897EDF}" destId="{8736B9C1-371E-414B-9F4A-F032960EDA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57B99-995B-4CDB-A7A9-3CA9A773E275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F5386A-80C9-4549-9599-4B49B782E36D}">
      <dgm:prSet/>
      <dgm:spPr>
        <a:solidFill>
          <a:schemeClr val="accent2"/>
        </a:solidFill>
      </dgm:spPr>
      <dgm:t>
        <a:bodyPr/>
        <a:lstStyle/>
        <a:p>
          <a:r>
            <a:rPr lang="ru-RU" dirty="0"/>
            <a:t>Технология</a:t>
          </a:r>
          <a:endParaRPr lang="en-US" dirty="0"/>
        </a:p>
      </dgm:t>
    </dgm:pt>
    <dgm:pt modelId="{3D3B7B84-FAB7-4F5A-8877-8F97A5D5635D}" type="parTrans" cxnId="{1495B086-78F0-4F65-B652-C9AA0B3AF0F1}">
      <dgm:prSet/>
      <dgm:spPr/>
      <dgm:t>
        <a:bodyPr/>
        <a:lstStyle/>
        <a:p>
          <a:endParaRPr lang="en-US"/>
        </a:p>
      </dgm:t>
    </dgm:pt>
    <dgm:pt modelId="{2471F98C-CC0E-4EEA-AF17-B349C28D5B60}" type="sibTrans" cxnId="{1495B086-78F0-4F65-B652-C9AA0B3AF0F1}">
      <dgm:prSet/>
      <dgm:spPr/>
      <dgm:t>
        <a:bodyPr/>
        <a:lstStyle/>
        <a:p>
          <a:endParaRPr lang="en-US"/>
        </a:p>
      </dgm:t>
    </dgm:pt>
    <dgm:pt modelId="{925BC0BD-D8B1-40A7-A84C-160648059FA7}">
      <dgm:prSet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ru-RU" dirty="0"/>
            <a:t>Менторы</a:t>
          </a:r>
          <a:endParaRPr lang="en-US" dirty="0"/>
        </a:p>
      </dgm:t>
    </dgm:pt>
    <dgm:pt modelId="{93563E3E-2E99-4540-B4AD-8B0069C69C97}" type="parTrans" cxnId="{3BE64826-090C-40D2-918C-8174ABF3F060}">
      <dgm:prSet/>
      <dgm:spPr/>
      <dgm:t>
        <a:bodyPr/>
        <a:lstStyle/>
        <a:p>
          <a:endParaRPr lang="en-US"/>
        </a:p>
      </dgm:t>
    </dgm:pt>
    <dgm:pt modelId="{FFDB7EA4-B94F-4FD0-8B11-6337F1714F4E}" type="sibTrans" cxnId="{3BE64826-090C-40D2-918C-8174ABF3F060}">
      <dgm:prSet/>
      <dgm:spPr/>
      <dgm:t>
        <a:bodyPr/>
        <a:lstStyle/>
        <a:p>
          <a:endParaRPr lang="en-US"/>
        </a:p>
      </dgm:t>
    </dgm:pt>
    <dgm:pt modelId="{9A2A55A1-0912-45B8-82DF-38E6F5F76C7B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ru-RU" dirty="0"/>
            <a:t>Видео от студентов</a:t>
          </a:r>
          <a:endParaRPr lang="en-US" dirty="0"/>
        </a:p>
      </dgm:t>
    </dgm:pt>
    <dgm:pt modelId="{4BE22DD7-88B4-4861-8849-6F402F1762E7}" type="parTrans" cxnId="{03B9EDBD-222A-4346-95F2-2BEC5B98E3D4}">
      <dgm:prSet/>
      <dgm:spPr/>
      <dgm:t>
        <a:bodyPr/>
        <a:lstStyle/>
        <a:p>
          <a:endParaRPr lang="en-US"/>
        </a:p>
      </dgm:t>
    </dgm:pt>
    <dgm:pt modelId="{0A9B82C1-3ECC-4CEF-8E8F-679238563DCE}" type="sibTrans" cxnId="{03B9EDBD-222A-4346-95F2-2BEC5B98E3D4}">
      <dgm:prSet/>
      <dgm:spPr/>
      <dgm:t>
        <a:bodyPr/>
        <a:lstStyle/>
        <a:p>
          <a:endParaRPr lang="en-US"/>
        </a:p>
      </dgm:t>
    </dgm:pt>
    <dgm:pt modelId="{45BA4B96-C2A5-4C74-BBE6-F99CFEF9A58F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dirty="0"/>
            <a:t>Критерии оценки</a:t>
          </a:r>
          <a:endParaRPr lang="en-US" dirty="0"/>
        </a:p>
      </dgm:t>
    </dgm:pt>
    <dgm:pt modelId="{2E03A5D0-8DC4-4772-9871-625EF8369BC6}" type="parTrans" cxnId="{BD6B08E4-2C1B-42B6-B0A9-921688B9D0D8}">
      <dgm:prSet/>
      <dgm:spPr/>
      <dgm:t>
        <a:bodyPr/>
        <a:lstStyle/>
        <a:p>
          <a:endParaRPr lang="en-US"/>
        </a:p>
      </dgm:t>
    </dgm:pt>
    <dgm:pt modelId="{E6BA3593-5357-4D96-8DC6-1CA05CEE8866}" type="sibTrans" cxnId="{BD6B08E4-2C1B-42B6-B0A9-921688B9D0D8}">
      <dgm:prSet/>
      <dgm:spPr/>
      <dgm:t>
        <a:bodyPr/>
        <a:lstStyle/>
        <a:p>
          <a:endParaRPr lang="en-US"/>
        </a:p>
      </dgm:t>
    </dgm:pt>
    <dgm:pt modelId="{836818C8-C88B-4A8F-81C7-09FAE043ACF1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/>
            <a:t>Рефлексия</a:t>
          </a:r>
          <a:endParaRPr lang="en-US" dirty="0"/>
        </a:p>
      </dgm:t>
    </dgm:pt>
    <dgm:pt modelId="{2DE73742-604F-4C1A-A18D-BECAA141326D}" type="parTrans" cxnId="{C88E7241-B0FA-49C3-A020-1155CEBCF6B3}">
      <dgm:prSet/>
      <dgm:spPr/>
      <dgm:t>
        <a:bodyPr/>
        <a:lstStyle/>
        <a:p>
          <a:endParaRPr lang="en-US"/>
        </a:p>
      </dgm:t>
    </dgm:pt>
    <dgm:pt modelId="{65B72CA3-49E9-464B-BD28-C2F98CB92CEB}" type="sibTrans" cxnId="{C88E7241-B0FA-49C3-A020-1155CEBCF6B3}">
      <dgm:prSet/>
      <dgm:spPr/>
      <dgm:t>
        <a:bodyPr/>
        <a:lstStyle/>
        <a:p>
          <a:endParaRPr lang="en-US"/>
        </a:p>
      </dgm:t>
    </dgm:pt>
    <dgm:pt modelId="{CCD2DA6F-71AA-4BD9-9389-2269CC1697B2}">
      <dgm:prSet/>
      <dgm:spPr>
        <a:solidFill>
          <a:schemeClr val="accent1"/>
        </a:solidFill>
      </dgm:spPr>
      <dgm:t>
        <a:bodyPr/>
        <a:lstStyle/>
        <a:p>
          <a:r>
            <a:rPr lang="ru-RU" dirty="0"/>
            <a:t>Ключевые компоненты</a:t>
          </a:r>
          <a:r>
            <a:rPr lang="en-US" dirty="0"/>
            <a:t>:</a:t>
          </a:r>
        </a:p>
      </dgm:t>
    </dgm:pt>
    <dgm:pt modelId="{84A8F9F8-0878-4B5F-AB48-F249ADF2DA12}" type="parTrans" cxnId="{3FCB844F-994F-4E11-9115-7D3A32F35CF5}">
      <dgm:prSet/>
      <dgm:spPr/>
      <dgm:t>
        <a:bodyPr/>
        <a:lstStyle/>
        <a:p>
          <a:endParaRPr lang="en-US"/>
        </a:p>
      </dgm:t>
    </dgm:pt>
    <dgm:pt modelId="{93A1D0B7-0417-4179-AC08-5DEB107EE8DB}" type="sibTrans" cxnId="{3FCB844F-994F-4E11-9115-7D3A32F35CF5}">
      <dgm:prSet/>
      <dgm:spPr/>
      <dgm:t>
        <a:bodyPr/>
        <a:lstStyle/>
        <a:p>
          <a:endParaRPr lang="en-US"/>
        </a:p>
      </dgm:t>
    </dgm:pt>
    <dgm:pt modelId="{F0BBD1FF-45FB-4102-9CD4-7D7CDDC06720}" type="pres">
      <dgm:prSet presAssocID="{48657B99-995B-4CDB-A7A9-3CA9A773E2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40652-B37A-4B65-A4F5-5B2C1F4F62B6}" type="pres">
      <dgm:prSet presAssocID="{EFF5386A-80C9-4549-9599-4B49B782E36D}" presName="boxAndChildren" presStyleCnt="0"/>
      <dgm:spPr/>
    </dgm:pt>
    <dgm:pt modelId="{F9E81EC9-4263-49EE-AD19-689FCFA54964}" type="pres">
      <dgm:prSet presAssocID="{EFF5386A-80C9-4549-9599-4B49B782E36D}" presName="parentTextBox" presStyleLbl="node1" presStyleIdx="0" presStyleCnt="2"/>
      <dgm:spPr/>
      <dgm:t>
        <a:bodyPr/>
        <a:lstStyle/>
        <a:p>
          <a:endParaRPr lang="en-US"/>
        </a:p>
      </dgm:t>
    </dgm:pt>
    <dgm:pt modelId="{5743574C-31D7-40C6-96BF-25E9AE2E9242}" type="pres">
      <dgm:prSet presAssocID="{EFF5386A-80C9-4549-9599-4B49B782E36D}" presName="entireBox" presStyleLbl="node1" presStyleIdx="0" presStyleCnt="2"/>
      <dgm:spPr/>
      <dgm:t>
        <a:bodyPr/>
        <a:lstStyle/>
        <a:p>
          <a:endParaRPr lang="en-US"/>
        </a:p>
      </dgm:t>
    </dgm:pt>
    <dgm:pt modelId="{080E688E-BD56-450F-B983-AD4977B95AC1}" type="pres">
      <dgm:prSet presAssocID="{EFF5386A-80C9-4549-9599-4B49B782E36D}" presName="descendantBox" presStyleCnt="0"/>
      <dgm:spPr/>
    </dgm:pt>
    <dgm:pt modelId="{F2E38A35-195B-49D1-AD72-C32ED3BD1BAD}" type="pres">
      <dgm:prSet presAssocID="{925BC0BD-D8B1-40A7-A84C-160648059FA7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2CD10-731D-48D0-AB0A-DA127CD49855}" type="pres">
      <dgm:prSet presAssocID="{9A2A55A1-0912-45B8-82DF-38E6F5F76C7B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2BE78-A305-49C3-84F3-13B0055F3B90}" type="pres">
      <dgm:prSet presAssocID="{45BA4B96-C2A5-4C74-BBE6-F99CFEF9A58F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BC193-DCF0-4964-9D93-51FEC7747C99}" type="pres">
      <dgm:prSet presAssocID="{836818C8-C88B-4A8F-81C7-09FAE043ACF1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2D936-61AC-4668-91CF-4AAB6F2125F7}" type="pres">
      <dgm:prSet presAssocID="{93A1D0B7-0417-4179-AC08-5DEB107EE8DB}" presName="sp" presStyleCnt="0"/>
      <dgm:spPr/>
    </dgm:pt>
    <dgm:pt modelId="{C82A67DF-3677-4A81-88A4-09EDFFDBCDA4}" type="pres">
      <dgm:prSet presAssocID="{CCD2DA6F-71AA-4BD9-9389-2269CC1697B2}" presName="arrowAndChildren" presStyleCnt="0"/>
      <dgm:spPr/>
    </dgm:pt>
    <dgm:pt modelId="{FE924E07-96FF-4AD7-A2F0-D9E18FC75F5B}" type="pres">
      <dgm:prSet presAssocID="{CCD2DA6F-71AA-4BD9-9389-2269CC1697B2}" presName="parentTextArrow" presStyleLbl="node1" presStyleIdx="1" presStyleCnt="2" custLinFactNeighborX="-1787" custLinFactNeighborY="-605"/>
      <dgm:spPr/>
      <dgm:t>
        <a:bodyPr/>
        <a:lstStyle/>
        <a:p>
          <a:endParaRPr lang="en-US"/>
        </a:p>
      </dgm:t>
    </dgm:pt>
  </dgm:ptLst>
  <dgm:cxnLst>
    <dgm:cxn modelId="{03B9EDBD-222A-4346-95F2-2BEC5B98E3D4}" srcId="{EFF5386A-80C9-4549-9599-4B49B782E36D}" destId="{9A2A55A1-0912-45B8-82DF-38E6F5F76C7B}" srcOrd="1" destOrd="0" parTransId="{4BE22DD7-88B4-4861-8849-6F402F1762E7}" sibTransId="{0A9B82C1-3ECC-4CEF-8E8F-679238563DCE}"/>
    <dgm:cxn modelId="{A561D821-E8DD-49B4-9CEF-8AB7F0A22A3D}" type="presOf" srcId="{CCD2DA6F-71AA-4BD9-9389-2269CC1697B2}" destId="{FE924E07-96FF-4AD7-A2F0-D9E18FC75F5B}" srcOrd="0" destOrd="0" presId="urn:microsoft.com/office/officeart/2005/8/layout/process4"/>
    <dgm:cxn modelId="{1495B086-78F0-4F65-B652-C9AA0B3AF0F1}" srcId="{48657B99-995B-4CDB-A7A9-3CA9A773E275}" destId="{EFF5386A-80C9-4549-9599-4B49B782E36D}" srcOrd="1" destOrd="0" parTransId="{3D3B7B84-FAB7-4F5A-8877-8F97A5D5635D}" sibTransId="{2471F98C-CC0E-4EEA-AF17-B349C28D5B60}"/>
    <dgm:cxn modelId="{C88E7241-B0FA-49C3-A020-1155CEBCF6B3}" srcId="{EFF5386A-80C9-4549-9599-4B49B782E36D}" destId="{836818C8-C88B-4A8F-81C7-09FAE043ACF1}" srcOrd="3" destOrd="0" parTransId="{2DE73742-604F-4C1A-A18D-BECAA141326D}" sibTransId="{65B72CA3-49E9-464B-BD28-C2F98CB92CEB}"/>
    <dgm:cxn modelId="{EE1A3DD4-AF03-4AAE-8AF0-35B385FD5C88}" type="presOf" srcId="{9A2A55A1-0912-45B8-82DF-38E6F5F76C7B}" destId="{DCC2CD10-731D-48D0-AB0A-DA127CD49855}" srcOrd="0" destOrd="0" presId="urn:microsoft.com/office/officeart/2005/8/layout/process4"/>
    <dgm:cxn modelId="{C9E80CA7-9B9C-487D-AEA1-BA47883923A5}" type="presOf" srcId="{45BA4B96-C2A5-4C74-BBE6-F99CFEF9A58F}" destId="{0172BE78-A305-49C3-84F3-13B0055F3B90}" srcOrd="0" destOrd="0" presId="urn:microsoft.com/office/officeart/2005/8/layout/process4"/>
    <dgm:cxn modelId="{BB7D0804-1717-4F06-BFA5-F42F1D56A88F}" type="presOf" srcId="{925BC0BD-D8B1-40A7-A84C-160648059FA7}" destId="{F2E38A35-195B-49D1-AD72-C32ED3BD1BAD}" srcOrd="0" destOrd="0" presId="urn:microsoft.com/office/officeart/2005/8/layout/process4"/>
    <dgm:cxn modelId="{E1C0ACC4-5DE9-4EA8-B856-07901560FEB9}" type="presOf" srcId="{836818C8-C88B-4A8F-81C7-09FAE043ACF1}" destId="{342BC193-DCF0-4964-9D93-51FEC7747C99}" srcOrd="0" destOrd="0" presId="urn:microsoft.com/office/officeart/2005/8/layout/process4"/>
    <dgm:cxn modelId="{9A2FF940-19EA-4A3A-8A17-7817C05369FD}" type="presOf" srcId="{EFF5386A-80C9-4549-9599-4B49B782E36D}" destId="{F9E81EC9-4263-49EE-AD19-689FCFA54964}" srcOrd="0" destOrd="0" presId="urn:microsoft.com/office/officeart/2005/8/layout/process4"/>
    <dgm:cxn modelId="{A66EA4AA-AAB7-4613-A7F0-ACDD022A56FC}" type="presOf" srcId="{EFF5386A-80C9-4549-9599-4B49B782E36D}" destId="{5743574C-31D7-40C6-96BF-25E9AE2E9242}" srcOrd="1" destOrd="0" presId="urn:microsoft.com/office/officeart/2005/8/layout/process4"/>
    <dgm:cxn modelId="{BD6B08E4-2C1B-42B6-B0A9-921688B9D0D8}" srcId="{EFF5386A-80C9-4549-9599-4B49B782E36D}" destId="{45BA4B96-C2A5-4C74-BBE6-F99CFEF9A58F}" srcOrd="2" destOrd="0" parTransId="{2E03A5D0-8DC4-4772-9871-625EF8369BC6}" sibTransId="{E6BA3593-5357-4D96-8DC6-1CA05CEE8866}"/>
    <dgm:cxn modelId="{3FCB844F-994F-4E11-9115-7D3A32F35CF5}" srcId="{48657B99-995B-4CDB-A7A9-3CA9A773E275}" destId="{CCD2DA6F-71AA-4BD9-9389-2269CC1697B2}" srcOrd="0" destOrd="0" parTransId="{84A8F9F8-0878-4B5F-AB48-F249ADF2DA12}" sibTransId="{93A1D0B7-0417-4179-AC08-5DEB107EE8DB}"/>
    <dgm:cxn modelId="{D8D60412-75CB-468E-9AE6-3A81EC7E77F8}" type="presOf" srcId="{48657B99-995B-4CDB-A7A9-3CA9A773E275}" destId="{F0BBD1FF-45FB-4102-9CD4-7D7CDDC06720}" srcOrd="0" destOrd="0" presId="urn:microsoft.com/office/officeart/2005/8/layout/process4"/>
    <dgm:cxn modelId="{3BE64826-090C-40D2-918C-8174ABF3F060}" srcId="{EFF5386A-80C9-4549-9599-4B49B782E36D}" destId="{925BC0BD-D8B1-40A7-A84C-160648059FA7}" srcOrd="0" destOrd="0" parTransId="{93563E3E-2E99-4540-B4AD-8B0069C69C97}" sibTransId="{FFDB7EA4-B94F-4FD0-8B11-6337F1714F4E}"/>
    <dgm:cxn modelId="{54A91A91-F1AB-41FC-852B-B8C62CA23AB4}" type="presParOf" srcId="{F0BBD1FF-45FB-4102-9CD4-7D7CDDC06720}" destId="{B5D40652-B37A-4B65-A4F5-5B2C1F4F62B6}" srcOrd="0" destOrd="0" presId="urn:microsoft.com/office/officeart/2005/8/layout/process4"/>
    <dgm:cxn modelId="{C0D37184-C871-4761-AF16-33A6FA77BF5F}" type="presParOf" srcId="{B5D40652-B37A-4B65-A4F5-5B2C1F4F62B6}" destId="{F9E81EC9-4263-49EE-AD19-689FCFA54964}" srcOrd="0" destOrd="0" presId="urn:microsoft.com/office/officeart/2005/8/layout/process4"/>
    <dgm:cxn modelId="{A9A172BB-6D7E-41A7-A046-62A1B9F8D95A}" type="presParOf" srcId="{B5D40652-B37A-4B65-A4F5-5B2C1F4F62B6}" destId="{5743574C-31D7-40C6-96BF-25E9AE2E9242}" srcOrd="1" destOrd="0" presId="urn:microsoft.com/office/officeart/2005/8/layout/process4"/>
    <dgm:cxn modelId="{989DE7CE-B58D-4FD6-BFF7-C554B67C57A6}" type="presParOf" srcId="{B5D40652-B37A-4B65-A4F5-5B2C1F4F62B6}" destId="{080E688E-BD56-450F-B983-AD4977B95AC1}" srcOrd="2" destOrd="0" presId="urn:microsoft.com/office/officeart/2005/8/layout/process4"/>
    <dgm:cxn modelId="{DEDABCE7-FB66-402B-B2E3-086CF926F29F}" type="presParOf" srcId="{080E688E-BD56-450F-B983-AD4977B95AC1}" destId="{F2E38A35-195B-49D1-AD72-C32ED3BD1BAD}" srcOrd="0" destOrd="0" presId="urn:microsoft.com/office/officeart/2005/8/layout/process4"/>
    <dgm:cxn modelId="{3FA942E4-7506-49AE-9C10-DF18ABE2CE1D}" type="presParOf" srcId="{080E688E-BD56-450F-B983-AD4977B95AC1}" destId="{DCC2CD10-731D-48D0-AB0A-DA127CD49855}" srcOrd="1" destOrd="0" presId="urn:microsoft.com/office/officeart/2005/8/layout/process4"/>
    <dgm:cxn modelId="{72E07056-3345-4745-887C-33577B9AE878}" type="presParOf" srcId="{080E688E-BD56-450F-B983-AD4977B95AC1}" destId="{0172BE78-A305-49C3-84F3-13B0055F3B90}" srcOrd="2" destOrd="0" presId="urn:microsoft.com/office/officeart/2005/8/layout/process4"/>
    <dgm:cxn modelId="{F0704CA0-B34C-4EF3-B9D4-47A7096679DE}" type="presParOf" srcId="{080E688E-BD56-450F-B983-AD4977B95AC1}" destId="{342BC193-DCF0-4964-9D93-51FEC7747C99}" srcOrd="3" destOrd="0" presId="urn:microsoft.com/office/officeart/2005/8/layout/process4"/>
    <dgm:cxn modelId="{03D4EEBE-AD5D-4AFE-9CB6-8FFC1B50A55B}" type="presParOf" srcId="{F0BBD1FF-45FB-4102-9CD4-7D7CDDC06720}" destId="{B0B2D936-61AC-4668-91CF-4AAB6F2125F7}" srcOrd="1" destOrd="0" presId="urn:microsoft.com/office/officeart/2005/8/layout/process4"/>
    <dgm:cxn modelId="{96F27DB9-D258-487B-8A73-BCE08DD73CE6}" type="presParOf" srcId="{F0BBD1FF-45FB-4102-9CD4-7D7CDDC06720}" destId="{C82A67DF-3677-4A81-88A4-09EDFFDBCDA4}" srcOrd="2" destOrd="0" presId="urn:microsoft.com/office/officeart/2005/8/layout/process4"/>
    <dgm:cxn modelId="{96678C97-F6FF-492C-90F2-6575929A724C}" type="presParOf" srcId="{C82A67DF-3677-4A81-88A4-09EDFFDBCDA4}" destId="{FE924E07-96FF-4AD7-A2F0-D9E18FC75F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79A0B5-1744-4601-B2F2-07F88E442D8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5CCFE9-6E9C-4DB4-9F4E-C9BF8B2596BA}">
      <dgm:prSet/>
      <dgm:spPr/>
      <dgm:t>
        <a:bodyPr/>
        <a:lstStyle/>
        <a:p>
          <a:r>
            <a:rPr lang="ru-RU" dirty="0"/>
            <a:t>Запись</a:t>
          </a:r>
          <a:endParaRPr lang="en-US" dirty="0"/>
        </a:p>
      </dgm:t>
    </dgm:pt>
    <dgm:pt modelId="{680EE0CB-96B5-45F4-AA00-46EEC2A9E654}" type="parTrans" cxnId="{B527081D-51C8-4117-9DA1-FB6230E90CAF}">
      <dgm:prSet/>
      <dgm:spPr/>
      <dgm:t>
        <a:bodyPr/>
        <a:lstStyle/>
        <a:p>
          <a:endParaRPr lang="en-US"/>
        </a:p>
      </dgm:t>
    </dgm:pt>
    <dgm:pt modelId="{A8CD9332-2567-4178-A449-9E80942794D7}" type="sibTrans" cxnId="{B527081D-51C8-4117-9DA1-FB6230E90CAF}">
      <dgm:prSet/>
      <dgm:spPr/>
      <dgm:t>
        <a:bodyPr/>
        <a:lstStyle/>
        <a:p>
          <a:endParaRPr lang="en-US"/>
        </a:p>
      </dgm:t>
    </dgm:pt>
    <dgm:pt modelId="{02369AF7-0FFE-4DDE-A28D-23850F07FACA}">
      <dgm:prSet custT="1"/>
      <dgm:spPr/>
      <dgm:t>
        <a:bodyPr/>
        <a:lstStyle/>
        <a:p>
          <a:r>
            <a:rPr lang="ru-RU" sz="2400" dirty="0"/>
            <a:t>Планирование урока и видеозапись своего преподавания</a:t>
          </a:r>
          <a:r>
            <a:rPr lang="en-US" sz="2400" dirty="0"/>
            <a:t>.</a:t>
          </a:r>
        </a:p>
      </dgm:t>
    </dgm:pt>
    <dgm:pt modelId="{8A74203C-108A-44D6-A943-7BD76A811ECB}" type="parTrans" cxnId="{6702F047-4A41-430D-8B8C-DB13D2EA78F7}">
      <dgm:prSet/>
      <dgm:spPr/>
      <dgm:t>
        <a:bodyPr/>
        <a:lstStyle/>
        <a:p>
          <a:endParaRPr lang="en-US"/>
        </a:p>
      </dgm:t>
    </dgm:pt>
    <dgm:pt modelId="{8EB1019F-280D-44FA-93AE-32491E87CBA1}" type="sibTrans" cxnId="{6702F047-4A41-430D-8B8C-DB13D2EA78F7}">
      <dgm:prSet/>
      <dgm:spPr/>
      <dgm:t>
        <a:bodyPr/>
        <a:lstStyle/>
        <a:p>
          <a:endParaRPr lang="en-US"/>
        </a:p>
      </dgm:t>
    </dgm:pt>
    <dgm:pt modelId="{50AA799C-DCDE-4816-A6F6-1FEF9187177D}">
      <dgm:prSet/>
      <dgm:spPr/>
      <dgm:t>
        <a:bodyPr/>
        <a:lstStyle/>
        <a:p>
          <a:r>
            <a:rPr lang="ru-RU" dirty="0"/>
            <a:t>Загрузка</a:t>
          </a:r>
          <a:endParaRPr lang="en-US" dirty="0"/>
        </a:p>
      </dgm:t>
    </dgm:pt>
    <dgm:pt modelId="{E2EBF119-B6A6-48AE-ABD9-DE59607BE1FF}" type="parTrans" cxnId="{AA1FDA88-ADD7-4293-B441-D546F3CC1759}">
      <dgm:prSet/>
      <dgm:spPr/>
      <dgm:t>
        <a:bodyPr/>
        <a:lstStyle/>
        <a:p>
          <a:endParaRPr lang="en-US"/>
        </a:p>
      </dgm:t>
    </dgm:pt>
    <dgm:pt modelId="{C59E5BCB-AB81-467D-AAB0-768EDF602F1D}" type="sibTrans" cxnId="{AA1FDA88-ADD7-4293-B441-D546F3CC1759}">
      <dgm:prSet/>
      <dgm:spPr/>
      <dgm:t>
        <a:bodyPr/>
        <a:lstStyle/>
        <a:p>
          <a:endParaRPr lang="en-US"/>
        </a:p>
      </dgm:t>
    </dgm:pt>
    <dgm:pt modelId="{03893017-4DC2-4A72-8E66-CDB371F5EB6C}">
      <dgm:prSet custT="1"/>
      <dgm:spPr/>
      <dgm:t>
        <a:bodyPr/>
        <a:lstStyle/>
        <a:p>
          <a:r>
            <a:rPr lang="ru-RU" sz="2400" dirty="0"/>
            <a:t>Загрузка видео на Ютюб</a:t>
          </a:r>
          <a:r>
            <a:rPr lang="en-US" sz="2400" dirty="0"/>
            <a:t>; </a:t>
          </a:r>
          <a:r>
            <a:rPr lang="ru-RU" sz="2400" dirty="0"/>
            <a:t>загрузка плана урока и ссылки на видео в Гугл</a:t>
          </a:r>
          <a:r>
            <a:rPr lang="en-US" sz="2400" dirty="0"/>
            <a:t> </a:t>
          </a:r>
          <a:r>
            <a:rPr lang="ru-RU" sz="2400" dirty="0"/>
            <a:t>Драйв</a:t>
          </a:r>
          <a:r>
            <a:rPr lang="en-US" sz="2400" dirty="0"/>
            <a:t>.</a:t>
          </a:r>
        </a:p>
      </dgm:t>
    </dgm:pt>
    <dgm:pt modelId="{6F8E99B7-CF34-41A4-BF29-4A8284459ACA}" type="parTrans" cxnId="{D1793184-8347-4F4E-925C-4E46D089EAE3}">
      <dgm:prSet/>
      <dgm:spPr/>
      <dgm:t>
        <a:bodyPr/>
        <a:lstStyle/>
        <a:p>
          <a:endParaRPr lang="en-US"/>
        </a:p>
      </dgm:t>
    </dgm:pt>
    <dgm:pt modelId="{87F5F075-9507-4F93-8E61-E89DA1ABF0D4}" type="sibTrans" cxnId="{D1793184-8347-4F4E-925C-4E46D089EAE3}">
      <dgm:prSet/>
      <dgm:spPr/>
      <dgm:t>
        <a:bodyPr/>
        <a:lstStyle/>
        <a:p>
          <a:endParaRPr lang="en-US"/>
        </a:p>
      </dgm:t>
    </dgm:pt>
    <dgm:pt modelId="{49296E7B-9022-4B7C-993E-DE75B0C8D5AC}">
      <dgm:prSet/>
      <dgm:spPr/>
      <dgm:t>
        <a:bodyPr/>
        <a:lstStyle/>
        <a:p>
          <a:r>
            <a:rPr lang="ru-RU" dirty="0"/>
            <a:t>Просмотр</a:t>
          </a:r>
          <a:endParaRPr lang="en-US" dirty="0"/>
        </a:p>
      </dgm:t>
    </dgm:pt>
    <dgm:pt modelId="{483A757B-D5B5-4117-9FED-99D0A4F8E1CD}" type="parTrans" cxnId="{ECB03AB8-8042-48E7-BD08-76B1EEB65E47}">
      <dgm:prSet/>
      <dgm:spPr/>
      <dgm:t>
        <a:bodyPr/>
        <a:lstStyle/>
        <a:p>
          <a:endParaRPr lang="en-US"/>
        </a:p>
      </dgm:t>
    </dgm:pt>
    <dgm:pt modelId="{AFE04CF1-2C33-4ADA-83B6-177E148EF0BA}" type="sibTrans" cxnId="{ECB03AB8-8042-48E7-BD08-76B1EEB65E47}">
      <dgm:prSet/>
      <dgm:spPr/>
      <dgm:t>
        <a:bodyPr/>
        <a:lstStyle/>
        <a:p>
          <a:endParaRPr lang="en-US"/>
        </a:p>
      </dgm:t>
    </dgm:pt>
    <dgm:pt modelId="{A9ACD6CB-4414-4EF6-ABCB-7D27CEB75433}">
      <dgm:prSet custT="1"/>
      <dgm:spPr/>
      <dgm:t>
        <a:bodyPr/>
        <a:lstStyle/>
        <a:p>
          <a:r>
            <a:rPr lang="ru-RU" sz="2400" dirty="0"/>
            <a:t>Просмотр своего видео</a:t>
          </a:r>
          <a:r>
            <a:rPr lang="en-US" sz="2400" dirty="0"/>
            <a:t>.</a:t>
          </a:r>
        </a:p>
      </dgm:t>
    </dgm:pt>
    <dgm:pt modelId="{1AF244EB-FC64-41B1-B5A9-76A14FE8C5E1}" type="parTrans" cxnId="{D98DFBFF-02AB-46A7-81AC-C19699345906}">
      <dgm:prSet/>
      <dgm:spPr/>
      <dgm:t>
        <a:bodyPr/>
        <a:lstStyle/>
        <a:p>
          <a:endParaRPr lang="en-US"/>
        </a:p>
      </dgm:t>
    </dgm:pt>
    <dgm:pt modelId="{A1BAEBD7-0CD7-46EE-A313-C4BD85906C0B}" type="sibTrans" cxnId="{D98DFBFF-02AB-46A7-81AC-C19699345906}">
      <dgm:prSet/>
      <dgm:spPr/>
      <dgm:t>
        <a:bodyPr/>
        <a:lstStyle/>
        <a:p>
          <a:endParaRPr lang="en-US"/>
        </a:p>
      </dgm:t>
    </dgm:pt>
    <dgm:pt modelId="{84488572-38A2-477E-A2D2-8880D88D3347}">
      <dgm:prSet/>
      <dgm:spPr/>
      <dgm:t>
        <a:bodyPr/>
        <a:lstStyle/>
        <a:p>
          <a:r>
            <a:rPr lang="ru-RU" dirty="0"/>
            <a:t>Рефлексия</a:t>
          </a:r>
          <a:endParaRPr lang="en-US" dirty="0"/>
        </a:p>
      </dgm:t>
    </dgm:pt>
    <dgm:pt modelId="{11F4229C-DFFD-4F4D-8655-FDC3EF934193}" type="parTrans" cxnId="{A07A7D1D-F5D0-45E0-99A3-0733D076E381}">
      <dgm:prSet/>
      <dgm:spPr/>
      <dgm:t>
        <a:bodyPr/>
        <a:lstStyle/>
        <a:p>
          <a:endParaRPr lang="en-US"/>
        </a:p>
      </dgm:t>
    </dgm:pt>
    <dgm:pt modelId="{232C62A4-6C73-4FFC-86AE-8F1AD91C77AA}" type="sibTrans" cxnId="{A07A7D1D-F5D0-45E0-99A3-0733D076E381}">
      <dgm:prSet/>
      <dgm:spPr/>
      <dgm:t>
        <a:bodyPr/>
        <a:lstStyle/>
        <a:p>
          <a:endParaRPr lang="en-US"/>
        </a:p>
      </dgm:t>
    </dgm:pt>
    <dgm:pt modelId="{8F3972AC-480F-471A-9D29-BBB2D9CBCCCF}">
      <dgm:prSet custT="1"/>
      <dgm:spPr/>
      <dgm:t>
        <a:bodyPr/>
        <a:lstStyle/>
        <a:p>
          <a:r>
            <a:rPr lang="ru-RU" sz="2400" dirty="0"/>
            <a:t>Самооценка согласно инструментарию </a:t>
          </a:r>
          <a:r>
            <a:rPr lang="en-US" sz="2400" dirty="0" smtClean="0"/>
            <a:t>(</a:t>
          </a:r>
          <a:r>
            <a:rPr lang="az-Cyrl-AZ" sz="2400" dirty="0" smtClean="0"/>
            <a:t>рубрика</a:t>
          </a:r>
          <a:r>
            <a:rPr lang="en-US" sz="2400" dirty="0" smtClean="0"/>
            <a:t>) </a:t>
          </a:r>
        </a:p>
        <a:p>
          <a:r>
            <a:rPr lang="en-US" sz="2400" b="1" dirty="0" smtClean="0"/>
            <a:t>CLEAR</a:t>
          </a:r>
          <a:r>
            <a:rPr lang="en-US" sz="2400" dirty="0"/>
            <a:t>.</a:t>
          </a:r>
        </a:p>
      </dgm:t>
    </dgm:pt>
    <dgm:pt modelId="{64B5759A-7B6F-452C-84EE-44056C8EBA2C}" type="parTrans" cxnId="{67E394A9-FC73-4A63-9337-FA741C08A02F}">
      <dgm:prSet/>
      <dgm:spPr/>
      <dgm:t>
        <a:bodyPr/>
        <a:lstStyle/>
        <a:p>
          <a:endParaRPr lang="en-US"/>
        </a:p>
      </dgm:t>
    </dgm:pt>
    <dgm:pt modelId="{14CFAF25-9FA8-43FC-973E-3B40593240F0}" type="sibTrans" cxnId="{67E394A9-FC73-4A63-9337-FA741C08A02F}">
      <dgm:prSet/>
      <dgm:spPr/>
      <dgm:t>
        <a:bodyPr/>
        <a:lstStyle/>
        <a:p>
          <a:endParaRPr lang="en-US"/>
        </a:p>
      </dgm:t>
    </dgm:pt>
    <dgm:pt modelId="{5B7D2AED-5BFE-486F-B7BD-F4C1E76D0E7B}">
      <dgm:prSet/>
      <dgm:spPr/>
      <dgm:t>
        <a:bodyPr/>
        <a:lstStyle/>
        <a:p>
          <a:r>
            <a:rPr lang="ru-RU" dirty="0"/>
            <a:t>Встреча</a:t>
          </a:r>
          <a:endParaRPr lang="en-US" dirty="0"/>
        </a:p>
      </dgm:t>
    </dgm:pt>
    <dgm:pt modelId="{9F1A799E-4737-4605-8848-3AA57ADA33E2}" type="parTrans" cxnId="{070EDA3B-15B6-42F9-AAC4-57403D5BA8C3}">
      <dgm:prSet/>
      <dgm:spPr/>
      <dgm:t>
        <a:bodyPr/>
        <a:lstStyle/>
        <a:p>
          <a:endParaRPr lang="en-US"/>
        </a:p>
      </dgm:t>
    </dgm:pt>
    <dgm:pt modelId="{DB530521-78EB-485A-A51A-1C8D8AF0CCF9}" type="sibTrans" cxnId="{070EDA3B-15B6-42F9-AAC4-57403D5BA8C3}">
      <dgm:prSet/>
      <dgm:spPr/>
      <dgm:t>
        <a:bodyPr/>
        <a:lstStyle/>
        <a:p>
          <a:endParaRPr lang="en-US"/>
        </a:p>
      </dgm:t>
    </dgm:pt>
    <dgm:pt modelId="{E953FC83-A078-43A1-B757-2694FD5EBE42}">
      <dgm:prSet custT="1"/>
      <dgm:spPr/>
      <dgm:t>
        <a:bodyPr/>
        <a:lstStyle/>
        <a:p>
          <a:r>
            <a:rPr lang="ru-RU" sz="2400" dirty="0"/>
            <a:t>Встреча с ментором для обсуждения достигнутого прогресса</a:t>
          </a:r>
          <a:r>
            <a:rPr lang="en-US" sz="2400" dirty="0"/>
            <a:t>.</a:t>
          </a:r>
        </a:p>
      </dgm:t>
    </dgm:pt>
    <dgm:pt modelId="{8ECD402A-8A22-492A-92D2-12139433024C}" type="parTrans" cxnId="{357C3394-93CD-43AE-B38F-3CF3E78601E8}">
      <dgm:prSet/>
      <dgm:spPr/>
      <dgm:t>
        <a:bodyPr/>
        <a:lstStyle/>
        <a:p>
          <a:endParaRPr lang="en-US"/>
        </a:p>
      </dgm:t>
    </dgm:pt>
    <dgm:pt modelId="{056ABC01-5884-4D9F-939F-15961800452E}" type="sibTrans" cxnId="{357C3394-93CD-43AE-B38F-3CF3E78601E8}">
      <dgm:prSet/>
      <dgm:spPr/>
      <dgm:t>
        <a:bodyPr/>
        <a:lstStyle/>
        <a:p>
          <a:endParaRPr lang="en-US"/>
        </a:p>
      </dgm:t>
    </dgm:pt>
    <dgm:pt modelId="{F7F4B75F-FF26-4F9B-A486-5F07B459C7EA}" type="pres">
      <dgm:prSet presAssocID="{4579A0B5-1744-4601-B2F2-07F88E442D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E1A72-3744-4C9A-8A34-0600FD23EEF0}" type="pres">
      <dgm:prSet presAssocID="{5B7D2AED-5BFE-486F-B7BD-F4C1E76D0E7B}" presName="boxAndChildren" presStyleCnt="0"/>
      <dgm:spPr/>
    </dgm:pt>
    <dgm:pt modelId="{D36D8C06-C9D2-4817-8585-C7B6FBB6F79C}" type="pres">
      <dgm:prSet presAssocID="{5B7D2AED-5BFE-486F-B7BD-F4C1E76D0E7B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472734F9-78AA-44CD-A146-C55ED2AEEF7A}" type="pres">
      <dgm:prSet presAssocID="{5B7D2AED-5BFE-486F-B7BD-F4C1E76D0E7B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57335178-4821-4938-BB8F-D92EB9486803}" type="pres">
      <dgm:prSet presAssocID="{232C62A4-6C73-4FFC-86AE-8F1AD91C77AA}" presName="sp" presStyleCnt="0"/>
      <dgm:spPr/>
    </dgm:pt>
    <dgm:pt modelId="{747E2564-CF5A-4753-B71B-4ED38FA01347}" type="pres">
      <dgm:prSet presAssocID="{84488572-38A2-477E-A2D2-8880D88D3347}" presName="arrowAndChildren" presStyleCnt="0"/>
      <dgm:spPr/>
    </dgm:pt>
    <dgm:pt modelId="{5DB98B46-72E9-4ED3-8C13-1FC8DCCA1DEF}" type="pres">
      <dgm:prSet presAssocID="{84488572-38A2-477E-A2D2-8880D88D334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9F4A68A-8756-4269-BA0C-4C866247A063}" type="pres">
      <dgm:prSet presAssocID="{84488572-38A2-477E-A2D2-8880D88D3347}" presName="arrow" presStyleLbl="alignNode1" presStyleIdx="1" presStyleCnt="5"/>
      <dgm:spPr/>
      <dgm:t>
        <a:bodyPr/>
        <a:lstStyle/>
        <a:p>
          <a:endParaRPr lang="en-US"/>
        </a:p>
      </dgm:t>
    </dgm:pt>
    <dgm:pt modelId="{D7F1D4B1-D17A-4794-B6AE-36638284C222}" type="pres">
      <dgm:prSet presAssocID="{84488572-38A2-477E-A2D2-8880D88D3347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A3045100-16F6-4097-BE8D-917E12816EFE}" type="pres">
      <dgm:prSet presAssocID="{AFE04CF1-2C33-4ADA-83B6-177E148EF0BA}" presName="sp" presStyleCnt="0"/>
      <dgm:spPr/>
    </dgm:pt>
    <dgm:pt modelId="{3DB897DB-BDB9-461B-B97C-2352B409683B}" type="pres">
      <dgm:prSet presAssocID="{49296E7B-9022-4B7C-993E-DE75B0C8D5AC}" presName="arrowAndChildren" presStyleCnt="0"/>
      <dgm:spPr/>
    </dgm:pt>
    <dgm:pt modelId="{B474B218-69E8-4F80-860C-72EE6EA11B13}" type="pres">
      <dgm:prSet presAssocID="{49296E7B-9022-4B7C-993E-DE75B0C8D5AC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B134919C-746C-4A47-A5AF-117B9058C734}" type="pres">
      <dgm:prSet presAssocID="{49296E7B-9022-4B7C-993E-DE75B0C8D5AC}" presName="arrow" presStyleLbl="alignNode1" presStyleIdx="2" presStyleCnt="5"/>
      <dgm:spPr/>
      <dgm:t>
        <a:bodyPr/>
        <a:lstStyle/>
        <a:p>
          <a:endParaRPr lang="en-US"/>
        </a:p>
      </dgm:t>
    </dgm:pt>
    <dgm:pt modelId="{9A7632AD-9C72-40A8-8066-9C99D5C2EAE8}" type="pres">
      <dgm:prSet presAssocID="{49296E7B-9022-4B7C-993E-DE75B0C8D5AC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1BBE3BCD-5317-4244-B72E-3AF8789C6A80}" type="pres">
      <dgm:prSet presAssocID="{C59E5BCB-AB81-467D-AAB0-768EDF602F1D}" presName="sp" presStyleCnt="0"/>
      <dgm:spPr/>
    </dgm:pt>
    <dgm:pt modelId="{474ABA72-474C-4B48-BC43-EEE7A88DD885}" type="pres">
      <dgm:prSet presAssocID="{50AA799C-DCDE-4816-A6F6-1FEF9187177D}" presName="arrowAndChildren" presStyleCnt="0"/>
      <dgm:spPr/>
    </dgm:pt>
    <dgm:pt modelId="{67B8823B-A354-4738-A4FC-871F79EF22AD}" type="pres">
      <dgm:prSet presAssocID="{50AA799C-DCDE-4816-A6F6-1FEF9187177D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5C9148D3-C3D2-45B8-9398-FDAC3D8164B0}" type="pres">
      <dgm:prSet presAssocID="{50AA799C-DCDE-4816-A6F6-1FEF9187177D}" presName="arrow" presStyleLbl="alignNode1" presStyleIdx="3" presStyleCnt="5"/>
      <dgm:spPr/>
      <dgm:t>
        <a:bodyPr/>
        <a:lstStyle/>
        <a:p>
          <a:endParaRPr lang="en-US"/>
        </a:p>
      </dgm:t>
    </dgm:pt>
    <dgm:pt modelId="{23D0FA1B-AA1F-4522-9D7D-DD6152471175}" type="pres">
      <dgm:prSet presAssocID="{50AA799C-DCDE-4816-A6F6-1FEF9187177D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F639F00D-2BA9-4FBD-BE7F-8726D47162CD}" type="pres">
      <dgm:prSet presAssocID="{A8CD9332-2567-4178-A449-9E80942794D7}" presName="sp" presStyleCnt="0"/>
      <dgm:spPr/>
    </dgm:pt>
    <dgm:pt modelId="{37A5417B-1D73-42ED-9BD4-EEB6F5ACF5E2}" type="pres">
      <dgm:prSet presAssocID="{205CCFE9-6E9C-4DB4-9F4E-C9BF8B2596BA}" presName="arrowAndChildren" presStyleCnt="0"/>
      <dgm:spPr/>
    </dgm:pt>
    <dgm:pt modelId="{2047A12C-7FA1-4537-B26E-80E25D578F8C}" type="pres">
      <dgm:prSet presAssocID="{205CCFE9-6E9C-4DB4-9F4E-C9BF8B2596BA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3D41AF9C-5CB3-4839-B37B-7DAA2802BA47}" type="pres">
      <dgm:prSet presAssocID="{205CCFE9-6E9C-4DB4-9F4E-C9BF8B2596BA}" presName="arrow" presStyleLbl="alignNode1" presStyleIdx="4" presStyleCnt="5"/>
      <dgm:spPr/>
      <dgm:t>
        <a:bodyPr/>
        <a:lstStyle/>
        <a:p>
          <a:endParaRPr lang="en-US"/>
        </a:p>
      </dgm:t>
    </dgm:pt>
    <dgm:pt modelId="{2160B6A7-CB39-4A43-A13B-86B7B208C5FA}" type="pres">
      <dgm:prSet presAssocID="{205CCFE9-6E9C-4DB4-9F4E-C9BF8B2596BA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8777F900-EA93-4032-9BBE-58C8C75BC7B9}" type="presOf" srcId="{02369AF7-0FFE-4DDE-A28D-23850F07FACA}" destId="{2160B6A7-CB39-4A43-A13B-86B7B208C5FA}" srcOrd="0" destOrd="0" presId="urn:microsoft.com/office/officeart/2016/7/layout/VerticalDownArrowProcess"/>
    <dgm:cxn modelId="{AA1FDA88-ADD7-4293-B441-D546F3CC1759}" srcId="{4579A0B5-1744-4601-B2F2-07F88E442D8A}" destId="{50AA799C-DCDE-4816-A6F6-1FEF9187177D}" srcOrd="1" destOrd="0" parTransId="{E2EBF119-B6A6-48AE-ABD9-DE59607BE1FF}" sibTransId="{C59E5BCB-AB81-467D-AAB0-768EDF602F1D}"/>
    <dgm:cxn modelId="{070EDA3B-15B6-42F9-AAC4-57403D5BA8C3}" srcId="{4579A0B5-1744-4601-B2F2-07F88E442D8A}" destId="{5B7D2AED-5BFE-486F-B7BD-F4C1E76D0E7B}" srcOrd="4" destOrd="0" parTransId="{9F1A799E-4737-4605-8848-3AA57ADA33E2}" sibTransId="{DB530521-78EB-485A-A51A-1C8D8AF0CCF9}"/>
    <dgm:cxn modelId="{96A8D1D3-B2BD-430B-8837-E387F140B98D}" type="presOf" srcId="{8F3972AC-480F-471A-9D29-BBB2D9CBCCCF}" destId="{D7F1D4B1-D17A-4794-B6AE-36638284C222}" srcOrd="0" destOrd="0" presId="urn:microsoft.com/office/officeart/2016/7/layout/VerticalDownArrowProcess"/>
    <dgm:cxn modelId="{20668A56-7459-434F-B146-46A5CCE7951A}" type="presOf" srcId="{50AA799C-DCDE-4816-A6F6-1FEF9187177D}" destId="{67B8823B-A354-4738-A4FC-871F79EF22AD}" srcOrd="0" destOrd="0" presId="urn:microsoft.com/office/officeart/2016/7/layout/VerticalDownArrowProcess"/>
    <dgm:cxn modelId="{3D2E2667-38B3-410B-BCC1-C3F28DEDE559}" type="presOf" srcId="{49296E7B-9022-4B7C-993E-DE75B0C8D5AC}" destId="{B474B218-69E8-4F80-860C-72EE6EA11B13}" srcOrd="0" destOrd="0" presId="urn:microsoft.com/office/officeart/2016/7/layout/VerticalDownArrowProcess"/>
    <dgm:cxn modelId="{9446DCE3-290B-4D56-BF95-5A7618672095}" type="presOf" srcId="{205CCFE9-6E9C-4DB4-9F4E-C9BF8B2596BA}" destId="{3D41AF9C-5CB3-4839-B37B-7DAA2802BA47}" srcOrd="1" destOrd="0" presId="urn:microsoft.com/office/officeart/2016/7/layout/VerticalDownArrowProcess"/>
    <dgm:cxn modelId="{5AB9C9A1-E46D-43BA-82E2-791068FE7C39}" type="presOf" srcId="{84488572-38A2-477E-A2D2-8880D88D3347}" destId="{C9F4A68A-8756-4269-BA0C-4C866247A063}" srcOrd="1" destOrd="0" presId="urn:microsoft.com/office/officeart/2016/7/layout/VerticalDownArrowProcess"/>
    <dgm:cxn modelId="{88251D09-7E5F-431B-B043-874A7C7D82D6}" type="presOf" srcId="{E953FC83-A078-43A1-B757-2694FD5EBE42}" destId="{472734F9-78AA-44CD-A146-C55ED2AEEF7A}" srcOrd="0" destOrd="0" presId="urn:microsoft.com/office/officeart/2016/7/layout/VerticalDownArrowProcess"/>
    <dgm:cxn modelId="{D1793184-8347-4F4E-925C-4E46D089EAE3}" srcId="{50AA799C-DCDE-4816-A6F6-1FEF9187177D}" destId="{03893017-4DC2-4A72-8E66-CDB371F5EB6C}" srcOrd="0" destOrd="0" parTransId="{6F8E99B7-CF34-41A4-BF29-4A8284459ACA}" sibTransId="{87F5F075-9507-4F93-8E61-E89DA1ABF0D4}"/>
    <dgm:cxn modelId="{E9C3BA5B-F6F2-4254-96C1-550BFCD4362A}" type="presOf" srcId="{84488572-38A2-477E-A2D2-8880D88D3347}" destId="{5DB98B46-72E9-4ED3-8C13-1FC8DCCA1DEF}" srcOrd="0" destOrd="0" presId="urn:microsoft.com/office/officeart/2016/7/layout/VerticalDownArrowProcess"/>
    <dgm:cxn modelId="{357C3394-93CD-43AE-B38F-3CF3E78601E8}" srcId="{5B7D2AED-5BFE-486F-B7BD-F4C1E76D0E7B}" destId="{E953FC83-A078-43A1-B757-2694FD5EBE42}" srcOrd="0" destOrd="0" parTransId="{8ECD402A-8A22-492A-92D2-12139433024C}" sibTransId="{056ABC01-5884-4D9F-939F-15961800452E}"/>
    <dgm:cxn modelId="{6702F047-4A41-430D-8B8C-DB13D2EA78F7}" srcId="{205CCFE9-6E9C-4DB4-9F4E-C9BF8B2596BA}" destId="{02369AF7-0FFE-4DDE-A28D-23850F07FACA}" srcOrd="0" destOrd="0" parTransId="{8A74203C-108A-44D6-A943-7BD76A811ECB}" sibTransId="{8EB1019F-280D-44FA-93AE-32491E87CBA1}"/>
    <dgm:cxn modelId="{65DE67EC-F6EC-4591-8A4E-99C375A3671B}" type="presOf" srcId="{03893017-4DC2-4A72-8E66-CDB371F5EB6C}" destId="{23D0FA1B-AA1F-4522-9D7D-DD6152471175}" srcOrd="0" destOrd="0" presId="urn:microsoft.com/office/officeart/2016/7/layout/VerticalDownArrowProcess"/>
    <dgm:cxn modelId="{67E394A9-FC73-4A63-9337-FA741C08A02F}" srcId="{84488572-38A2-477E-A2D2-8880D88D3347}" destId="{8F3972AC-480F-471A-9D29-BBB2D9CBCCCF}" srcOrd="0" destOrd="0" parTransId="{64B5759A-7B6F-452C-84EE-44056C8EBA2C}" sibTransId="{14CFAF25-9FA8-43FC-973E-3B40593240F0}"/>
    <dgm:cxn modelId="{B527081D-51C8-4117-9DA1-FB6230E90CAF}" srcId="{4579A0B5-1744-4601-B2F2-07F88E442D8A}" destId="{205CCFE9-6E9C-4DB4-9F4E-C9BF8B2596BA}" srcOrd="0" destOrd="0" parTransId="{680EE0CB-96B5-45F4-AA00-46EEC2A9E654}" sibTransId="{A8CD9332-2567-4178-A449-9E80942794D7}"/>
    <dgm:cxn modelId="{FEEEE334-6DAF-4C7B-A91A-310AC685776D}" type="presOf" srcId="{50AA799C-DCDE-4816-A6F6-1FEF9187177D}" destId="{5C9148D3-C3D2-45B8-9398-FDAC3D8164B0}" srcOrd="1" destOrd="0" presId="urn:microsoft.com/office/officeart/2016/7/layout/VerticalDownArrowProcess"/>
    <dgm:cxn modelId="{D98DFBFF-02AB-46A7-81AC-C19699345906}" srcId="{49296E7B-9022-4B7C-993E-DE75B0C8D5AC}" destId="{A9ACD6CB-4414-4EF6-ABCB-7D27CEB75433}" srcOrd="0" destOrd="0" parTransId="{1AF244EB-FC64-41B1-B5A9-76A14FE8C5E1}" sibTransId="{A1BAEBD7-0CD7-46EE-A313-C4BD85906C0B}"/>
    <dgm:cxn modelId="{F5A7B4BA-EE12-4F99-A366-D3E2BB3BF51C}" type="presOf" srcId="{5B7D2AED-5BFE-486F-B7BD-F4C1E76D0E7B}" destId="{D36D8C06-C9D2-4817-8585-C7B6FBB6F79C}" srcOrd="0" destOrd="0" presId="urn:microsoft.com/office/officeart/2016/7/layout/VerticalDownArrowProcess"/>
    <dgm:cxn modelId="{B7C38B41-8A63-4A5A-A776-887DB573461A}" type="presOf" srcId="{49296E7B-9022-4B7C-993E-DE75B0C8D5AC}" destId="{B134919C-746C-4A47-A5AF-117B9058C734}" srcOrd="1" destOrd="0" presId="urn:microsoft.com/office/officeart/2016/7/layout/VerticalDownArrowProcess"/>
    <dgm:cxn modelId="{0170BFC0-9A3C-4D21-A90B-29F3BF1E4B76}" type="presOf" srcId="{A9ACD6CB-4414-4EF6-ABCB-7D27CEB75433}" destId="{9A7632AD-9C72-40A8-8066-9C99D5C2EAE8}" srcOrd="0" destOrd="0" presId="urn:microsoft.com/office/officeart/2016/7/layout/VerticalDownArrowProcess"/>
    <dgm:cxn modelId="{ECB03AB8-8042-48E7-BD08-76B1EEB65E47}" srcId="{4579A0B5-1744-4601-B2F2-07F88E442D8A}" destId="{49296E7B-9022-4B7C-993E-DE75B0C8D5AC}" srcOrd="2" destOrd="0" parTransId="{483A757B-D5B5-4117-9FED-99D0A4F8E1CD}" sibTransId="{AFE04CF1-2C33-4ADA-83B6-177E148EF0BA}"/>
    <dgm:cxn modelId="{A07A7D1D-F5D0-45E0-99A3-0733D076E381}" srcId="{4579A0B5-1744-4601-B2F2-07F88E442D8A}" destId="{84488572-38A2-477E-A2D2-8880D88D3347}" srcOrd="3" destOrd="0" parTransId="{11F4229C-DFFD-4F4D-8655-FDC3EF934193}" sibTransId="{232C62A4-6C73-4FFC-86AE-8F1AD91C77AA}"/>
    <dgm:cxn modelId="{7BE0F99F-B9FF-4F58-AE4C-9763E375F75E}" type="presOf" srcId="{4579A0B5-1744-4601-B2F2-07F88E442D8A}" destId="{F7F4B75F-FF26-4F9B-A486-5F07B459C7EA}" srcOrd="0" destOrd="0" presId="urn:microsoft.com/office/officeart/2016/7/layout/VerticalDownArrowProcess"/>
    <dgm:cxn modelId="{170CBA03-8A9F-4B93-81FF-1BC48D83ECB1}" type="presOf" srcId="{205CCFE9-6E9C-4DB4-9F4E-C9BF8B2596BA}" destId="{2047A12C-7FA1-4537-B26E-80E25D578F8C}" srcOrd="0" destOrd="0" presId="urn:microsoft.com/office/officeart/2016/7/layout/VerticalDownArrowProcess"/>
    <dgm:cxn modelId="{C75555C1-E5DC-4A42-8CB6-4E355104BEE4}" type="presParOf" srcId="{F7F4B75F-FF26-4F9B-A486-5F07B459C7EA}" destId="{0B1E1A72-3744-4C9A-8A34-0600FD23EEF0}" srcOrd="0" destOrd="0" presId="urn:microsoft.com/office/officeart/2016/7/layout/VerticalDownArrowProcess"/>
    <dgm:cxn modelId="{15D61F68-CB6F-4539-80F1-4F74106F0CB5}" type="presParOf" srcId="{0B1E1A72-3744-4C9A-8A34-0600FD23EEF0}" destId="{D36D8C06-C9D2-4817-8585-C7B6FBB6F79C}" srcOrd="0" destOrd="0" presId="urn:microsoft.com/office/officeart/2016/7/layout/VerticalDownArrowProcess"/>
    <dgm:cxn modelId="{40BFFA1B-156E-4D0A-8AE4-99AC9879DCB0}" type="presParOf" srcId="{0B1E1A72-3744-4C9A-8A34-0600FD23EEF0}" destId="{472734F9-78AA-44CD-A146-C55ED2AEEF7A}" srcOrd="1" destOrd="0" presId="urn:microsoft.com/office/officeart/2016/7/layout/VerticalDownArrowProcess"/>
    <dgm:cxn modelId="{4F761CF9-C452-4853-881F-1A76AC4B2C48}" type="presParOf" srcId="{F7F4B75F-FF26-4F9B-A486-5F07B459C7EA}" destId="{57335178-4821-4938-BB8F-D92EB9486803}" srcOrd="1" destOrd="0" presId="urn:microsoft.com/office/officeart/2016/7/layout/VerticalDownArrowProcess"/>
    <dgm:cxn modelId="{BC7E2017-32A3-48AC-ABF2-A618A845F481}" type="presParOf" srcId="{F7F4B75F-FF26-4F9B-A486-5F07B459C7EA}" destId="{747E2564-CF5A-4753-B71B-4ED38FA01347}" srcOrd="2" destOrd="0" presId="urn:microsoft.com/office/officeart/2016/7/layout/VerticalDownArrowProcess"/>
    <dgm:cxn modelId="{C25638DA-C98B-4040-98D9-7B792A0BB6BB}" type="presParOf" srcId="{747E2564-CF5A-4753-B71B-4ED38FA01347}" destId="{5DB98B46-72E9-4ED3-8C13-1FC8DCCA1DEF}" srcOrd="0" destOrd="0" presId="urn:microsoft.com/office/officeart/2016/7/layout/VerticalDownArrowProcess"/>
    <dgm:cxn modelId="{B71BC1A8-040D-4BF1-8CFC-43E4833DFE93}" type="presParOf" srcId="{747E2564-CF5A-4753-B71B-4ED38FA01347}" destId="{C9F4A68A-8756-4269-BA0C-4C866247A063}" srcOrd="1" destOrd="0" presId="urn:microsoft.com/office/officeart/2016/7/layout/VerticalDownArrowProcess"/>
    <dgm:cxn modelId="{736E17AC-6886-40EF-A0DE-359721CA2B93}" type="presParOf" srcId="{747E2564-CF5A-4753-B71B-4ED38FA01347}" destId="{D7F1D4B1-D17A-4794-B6AE-36638284C222}" srcOrd="2" destOrd="0" presId="urn:microsoft.com/office/officeart/2016/7/layout/VerticalDownArrowProcess"/>
    <dgm:cxn modelId="{8FC0F3E5-09E9-42EE-9B0C-6235A78FAF62}" type="presParOf" srcId="{F7F4B75F-FF26-4F9B-A486-5F07B459C7EA}" destId="{A3045100-16F6-4097-BE8D-917E12816EFE}" srcOrd="3" destOrd="0" presId="urn:microsoft.com/office/officeart/2016/7/layout/VerticalDownArrowProcess"/>
    <dgm:cxn modelId="{60C542F9-81D7-4EC1-8C20-DF0A29028BAB}" type="presParOf" srcId="{F7F4B75F-FF26-4F9B-A486-5F07B459C7EA}" destId="{3DB897DB-BDB9-461B-B97C-2352B409683B}" srcOrd="4" destOrd="0" presId="urn:microsoft.com/office/officeart/2016/7/layout/VerticalDownArrowProcess"/>
    <dgm:cxn modelId="{B1FB6283-AC17-4C44-B89A-B8EA629B3DEA}" type="presParOf" srcId="{3DB897DB-BDB9-461B-B97C-2352B409683B}" destId="{B474B218-69E8-4F80-860C-72EE6EA11B13}" srcOrd="0" destOrd="0" presId="urn:microsoft.com/office/officeart/2016/7/layout/VerticalDownArrowProcess"/>
    <dgm:cxn modelId="{29EF7814-889B-4F4C-AFC4-49E2FD281629}" type="presParOf" srcId="{3DB897DB-BDB9-461B-B97C-2352B409683B}" destId="{B134919C-746C-4A47-A5AF-117B9058C734}" srcOrd="1" destOrd="0" presId="urn:microsoft.com/office/officeart/2016/7/layout/VerticalDownArrowProcess"/>
    <dgm:cxn modelId="{629B19D5-49ED-4979-8F8A-4C6E82ECC817}" type="presParOf" srcId="{3DB897DB-BDB9-461B-B97C-2352B409683B}" destId="{9A7632AD-9C72-40A8-8066-9C99D5C2EAE8}" srcOrd="2" destOrd="0" presId="urn:microsoft.com/office/officeart/2016/7/layout/VerticalDownArrowProcess"/>
    <dgm:cxn modelId="{45672E72-78E4-4463-8118-2A87400B7EF6}" type="presParOf" srcId="{F7F4B75F-FF26-4F9B-A486-5F07B459C7EA}" destId="{1BBE3BCD-5317-4244-B72E-3AF8789C6A80}" srcOrd="5" destOrd="0" presId="urn:microsoft.com/office/officeart/2016/7/layout/VerticalDownArrowProcess"/>
    <dgm:cxn modelId="{7451B040-E4BC-40E7-9496-BBCE4A5BB96C}" type="presParOf" srcId="{F7F4B75F-FF26-4F9B-A486-5F07B459C7EA}" destId="{474ABA72-474C-4B48-BC43-EEE7A88DD885}" srcOrd="6" destOrd="0" presId="urn:microsoft.com/office/officeart/2016/7/layout/VerticalDownArrowProcess"/>
    <dgm:cxn modelId="{E340F632-4D8E-434B-AC4B-893F678B68AF}" type="presParOf" srcId="{474ABA72-474C-4B48-BC43-EEE7A88DD885}" destId="{67B8823B-A354-4738-A4FC-871F79EF22AD}" srcOrd="0" destOrd="0" presId="urn:microsoft.com/office/officeart/2016/7/layout/VerticalDownArrowProcess"/>
    <dgm:cxn modelId="{5FD598B5-4CC3-4F53-A416-5468F356B229}" type="presParOf" srcId="{474ABA72-474C-4B48-BC43-EEE7A88DD885}" destId="{5C9148D3-C3D2-45B8-9398-FDAC3D8164B0}" srcOrd="1" destOrd="0" presId="urn:microsoft.com/office/officeart/2016/7/layout/VerticalDownArrowProcess"/>
    <dgm:cxn modelId="{C132CADE-41F3-473C-B9D9-9D06607A45C8}" type="presParOf" srcId="{474ABA72-474C-4B48-BC43-EEE7A88DD885}" destId="{23D0FA1B-AA1F-4522-9D7D-DD6152471175}" srcOrd="2" destOrd="0" presId="urn:microsoft.com/office/officeart/2016/7/layout/VerticalDownArrowProcess"/>
    <dgm:cxn modelId="{4058DA9D-F959-44E9-BC50-6BABA191D706}" type="presParOf" srcId="{F7F4B75F-FF26-4F9B-A486-5F07B459C7EA}" destId="{F639F00D-2BA9-4FBD-BE7F-8726D47162CD}" srcOrd="7" destOrd="0" presId="urn:microsoft.com/office/officeart/2016/7/layout/VerticalDownArrowProcess"/>
    <dgm:cxn modelId="{5AEF2508-ED05-4F2D-935E-4D4D2E8195F4}" type="presParOf" srcId="{F7F4B75F-FF26-4F9B-A486-5F07B459C7EA}" destId="{37A5417B-1D73-42ED-9BD4-EEB6F5ACF5E2}" srcOrd="8" destOrd="0" presId="urn:microsoft.com/office/officeart/2016/7/layout/VerticalDownArrowProcess"/>
    <dgm:cxn modelId="{F2DD6DCB-10A5-4984-BCA9-3A744AD14DBD}" type="presParOf" srcId="{37A5417B-1D73-42ED-9BD4-EEB6F5ACF5E2}" destId="{2047A12C-7FA1-4537-B26E-80E25D578F8C}" srcOrd="0" destOrd="0" presId="urn:microsoft.com/office/officeart/2016/7/layout/VerticalDownArrowProcess"/>
    <dgm:cxn modelId="{7A1FFB9C-20AC-4798-A17D-235658F961F0}" type="presParOf" srcId="{37A5417B-1D73-42ED-9BD4-EEB6F5ACF5E2}" destId="{3D41AF9C-5CB3-4839-B37B-7DAA2802BA47}" srcOrd="1" destOrd="0" presId="urn:microsoft.com/office/officeart/2016/7/layout/VerticalDownArrowProcess"/>
    <dgm:cxn modelId="{A32D3CB6-3503-4419-8B72-4A6CA7965E2B}" type="presParOf" srcId="{37A5417B-1D73-42ED-9BD4-EEB6F5ACF5E2}" destId="{2160B6A7-CB39-4A43-A13B-86B7B208C5F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50899F-2B50-44BE-BBAD-ACB6085C3C6B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2506B8-4C4D-4CFB-808F-AAFDF12D04A6}">
      <dgm:prSet phldrT="[Text]"/>
      <dgm:spPr/>
      <dgm:t>
        <a:bodyPr/>
        <a:lstStyle/>
        <a:p>
          <a:r>
            <a:rPr lang="ru-RU" dirty="0"/>
            <a:t>Планирование урока и видеозапись</a:t>
          </a:r>
          <a:endParaRPr lang="en-US" dirty="0"/>
        </a:p>
      </dgm:t>
    </dgm:pt>
    <dgm:pt modelId="{EBC6F68A-5FF3-4980-BA14-77E74196C4E4}" type="parTrans" cxnId="{CF836DB6-6248-4813-9B26-6BE0FFA4DB3A}">
      <dgm:prSet/>
      <dgm:spPr/>
      <dgm:t>
        <a:bodyPr/>
        <a:lstStyle/>
        <a:p>
          <a:endParaRPr lang="en-US"/>
        </a:p>
      </dgm:t>
    </dgm:pt>
    <dgm:pt modelId="{7AF259BA-3EF9-44BB-97AC-F9B53DF40F6F}" type="sibTrans" cxnId="{CF836DB6-6248-4813-9B26-6BE0FFA4DB3A}">
      <dgm:prSet/>
      <dgm:spPr/>
      <dgm:t>
        <a:bodyPr/>
        <a:lstStyle/>
        <a:p>
          <a:endParaRPr lang="en-US"/>
        </a:p>
      </dgm:t>
    </dgm:pt>
    <dgm:pt modelId="{070B9189-685C-41B0-916D-E2631E27F117}">
      <dgm:prSet phldrT="[Text]"/>
      <dgm:spPr/>
      <dgm:t>
        <a:bodyPr/>
        <a:lstStyle/>
        <a:p>
          <a:r>
            <a:rPr lang="ru-RU" dirty="0"/>
            <a:t>Загрузка видео и плана урока</a:t>
          </a:r>
          <a:endParaRPr lang="en-US" dirty="0"/>
        </a:p>
      </dgm:t>
    </dgm:pt>
    <dgm:pt modelId="{FCAA3C3C-FA17-4542-8B46-1C832A731C85}" type="parTrans" cxnId="{176D94DA-AAA6-4D70-B58E-3233A95D6073}">
      <dgm:prSet/>
      <dgm:spPr/>
      <dgm:t>
        <a:bodyPr/>
        <a:lstStyle/>
        <a:p>
          <a:endParaRPr lang="en-US"/>
        </a:p>
      </dgm:t>
    </dgm:pt>
    <dgm:pt modelId="{521A4A88-D8B9-4BE3-8EF1-F309FB86B2F1}" type="sibTrans" cxnId="{176D94DA-AAA6-4D70-B58E-3233A95D6073}">
      <dgm:prSet/>
      <dgm:spPr/>
      <dgm:t>
        <a:bodyPr/>
        <a:lstStyle/>
        <a:p>
          <a:endParaRPr lang="en-US"/>
        </a:p>
      </dgm:t>
    </dgm:pt>
    <dgm:pt modelId="{454FB457-C16C-4BEA-924A-FB7265E60663}">
      <dgm:prSet phldrT="[Text]"/>
      <dgm:spPr/>
      <dgm:t>
        <a:bodyPr/>
        <a:lstStyle/>
        <a:p>
          <a:r>
            <a:rPr lang="ru-RU" dirty="0"/>
            <a:t>Рефлексия</a:t>
          </a:r>
          <a:r>
            <a:rPr lang="en-US" dirty="0"/>
            <a:t>/ </a:t>
          </a:r>
          <a:r>
            <a:rPr lang="ru-RU" dirty="0"/>
            <a:t>Оценка</a:t>
          </a:r>
          <a:endParaRPr lang="en-US" dirty="0"/>
        </a:p>
      </dgm:t>
    </dgm:pt>
    <dgm:pt modelId="{806566B9-4899-41E8-9C57-F7669292FDE1}" type="parTrans" cxnId="{FE6A9FEC-50DF-4F1C-B7D5-52ACFBC74BD9}">
      <dgm:prSet/>
      <dgm:spPr/>
      <dgm:t>
        <a:bodyPr/>
        <a:lstStyle/>
        <a:p>
          <a:endParaRPr lang="en-US"/>
        </a:p>
      </dgm:t>
    </dgm:pt>
    <dgm:pt modelId="{BEAB3090-FE24-4ABB-80EC-2B8CE8038515}" type="sibTrans" cxnId="{FE6A9FEC-50DF-4F1C-B7D5-52ACFBC74BD9}">
      <dgm:prSet/>
      <dgm:spPr/>
      <dgm:t>
        <a:bodyPr/>
        <a:lstStyle/>
        <a:p>
          <a:endParaRPr lang="en-US"/>
        </a:p>
      </dgm:t>
    </dgm:pt>
    <dgm:pt modelId="{1C8720E3-4D76-4163-8883-6EFE93421B22}">
      <dgm:prSet phldrT="[Text]"/>
      <dgm:spPr/>
      <dgm:t>
        <a:bodyPr/>
        <a:lstStyle/>
        <a:p>
          <a:r>
            <a:rPr lang="ru-RU" dirty="0"/>
            <a:t>Обсуждение Ментора</a:t>
          </a:r>
          <a:r>
            <a:rPr lang="en-US" dirty="0"/>
            <a:t>/ </a:t>
          </a:r>
          <a:r>
            <a:rPr lang="ru-RU" dirty="0"/>
            <a:t>Студента</a:t>
          </a:r>
          <a:endParaRPr lang="en-US" dirty="0"/>
        </a:p>
      </dgm:t>
    </dgm:pt>
    <dgm:pt modelId="{B2751F16-DB8F-4427-BAB2-1FA4643A3E9C}" type="parTrans" cxnId="{43280599-E20F-412B-A239-F15ABF4E431D}">
      <dgm:prSet/>
      <dgm:spPr/>
      <dgm:t>
        <a:bodyPr/>
        <a:lstStyle/>
        <a:p>
          <a:endParaRPr lang="en-US"/>
        </a:p>
      </dgm:t>
    </dgm:pt>
    <dgm:pt modelId="{270B918C-A6CB-4999-8097-81E8E06E31E8}" type="sibTrans" cxnId="{43280599-E20F-412B-A239-F15ABF4E431D}">
      <dgm:prSet/>
      <dgm:spPr/>
      <dgm:t>
        <a:bodyPr/>
        <a:lstStyle/>
        <a:p>
          <a:endParaRPr lang="en-US"/>
        </a:p>
      </dgm:t>
    </dgm:pt>
    <dgm:pt modelId="{09F765E9-5AE4-4E08-9A69-136E7035DC4E}">
      <dgm:prSet phldrT="[Text]"/>
      <dgm:spPr/>
      <dgm:t>
        <a:bodyPr/>
        <a:lstStyle/>
        <a:p>
          <a:r>
            <a:rPr lang="ru-RU" dirty="0"/>
            <a:t>Поддержка преподавателей ВУЗа</a:t>
          </a:r>
          <a:endParaRPr lang="en-US" dirty="0"/>
        </a:p>
      </dgm:t>
    </dgm:pt>
    <dgm:pt modelId="{F2B2135B-388C-4BC5-BB0E-CDF38364727A}" type="parTrans" cxnId="{B4E3379A-F7A8-4E48-B778-1A0DD32FA7C6}">
      <dgm:prSet/>
      <dgm:spPr/>
      <dgm:t>
        <a:bodyPr/>
        <a:lstStyle/>
        <a:p>
          <a:endParaRPr lang="en-US"/>
        </a:p>
      </dgm:t>
    </dgm:pt>
    <dgm:pt modelId="{F46BA6FA-1FEA-47DE-801E-B6DDD1B23060}" type="sibTrans" cxnId="{B4E3379A-F7A8-4E48-B778-1A0DD32FA7C6}">
      <dgm:prSet/>
      <dgm:spPr/>
      <dgm:t>
        <a:bodyPr/>
        <a:lstStyle/>
        <a:p>
          <a:endParaRPr lang="en-US"/>
        </a:p>
      </dgm:t>
    </dgm:pt>
    <dgm:pt modelId="{58B317F1-4E94-41A3-8E75-D1620284FDE3}" type="pres">
      <dgm:prSet presAssocID="{DE50899F-2B50-44BE-BBAD-ACB6085C3C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3771B-7A11-4127-BD0F-C302FB9D8AF5}" type="pres">
      <dgm:prSet presAssocID="{DE50899F-2B50-44BE-BBAD-ACB6085C3C6B}" presName="cycle" presStyleCnt="0"/>
      <dgm:spPr/>
    </dgm:pt>
    <dgm:pt modelId="{46C92A82-3F14-4CCE-BBCE-668B70953F8C}" type="pres">
      <dgm:prSet presAssocID="{B02506B8-4C4D-4CFB-808F-AAFDF12D04A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A13EA-7288-43B6-9A05-0DFEADC0F5B3}" type="pres">
      <dgm:prSet presAssocID="{7AF259BA-3EF9-44BB-97AC-F9B53DF40F6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A8EE1F8-413A-4FED-BAB4-863BE66FE340}" type="pres">
      <dgm:prSet presAssocID="{070B9189-685C-41B0-916D-E2631E27F117}" presName="nodeFollowingNodes" presStyleLbl="node1" presStyleIdx="1" presStyleCnt="5" custRadScaleRad="101178" custRadScaleInc="1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8F650-2693-49EC-992E-ACAA6482F2E3}" type="pres">
      <dgm:prSet presAssocID="{454FB457-C16C-4BEA-924A-FB7265E60663}" presName="nodeFollowingNodes" presStyleLbl="node1" presStyleIdx="2" presStyleCnt="5" custRadScaleRad="100446" custRadScaleInc="-9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C225C-365C-4809-A79F-AE689394B1CF}" type="pres">
      <dgm:prSet presAssocID="{1C8720E3-4D76-4163-8883-6EFE93421B22}" presName="nodeFollowingNodes" presStyleLbl="node1" presStyleIdx="3" presStyleCnt="5" custRadScaleRad="98793" custRadScaleInc="7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05ED2-A943-4DB5-8A17-9FAB305C35FC}" type="pres">
      <dgm:prSet presAssocID="{09F765E9-5AE4-4E08-9A69-136E7035DC4E}" presName="nodeFollowingNodes" presStyleLbl="node1" presStyleIdx="4" presStyleCnt="5" custRadScaleRad="105848" custRadScaleInc="-15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FEDE6-59CE-4625-8C44-FE367C5E3F37}" type="presOf" srcId="{DE50899F-2B50-44BE-BBAD-ACB6085C3C6B}" destId="{58B317F1-4E94-41A3-8E75-D1620284FDE3}" srcOrd="0" destOrd="0" presId="urn:microsoft.com/office/officeart/2005/8/layout/cycle3"/>
    <dgm:cxn modelId="{43280599-E20F-412B-A239-F15ABF4E431D}" srcId="{DE50899F-2B50-44BE-BBAD-ACB6085C3C6B}" destId="{1C8720E3-4D76-4163-8883-6EFE93421B22}" srcOrd="3" destOrd="0" parTransId="{B2751F16-DB8F-4427-BAB2-1FA4643A3E9C}" sibTransId="{270B918C-A6CB-4999-8097-81E8E06E31E8}"/>
    <dgm:cxn modelId="{1AEB358A-F7BC-4D37-A1C1-2184599C9ECE}" type="presOf" srcId="{454FB457-C16C-4BEA-924A-FB7265E60663}" destId="{4FA8F650-2693-49EC-992E-ACAA6482F2E3}" srcOrd="0" destOrd="0" presId="urn:microsoft.com/office/officeart/2005/8/layout/cycle3"/>
    <dgm:cxn modelId="{CF836DB6-6248-4813-9B26-6BE0FFA4DB3A}" srcId="{DE50899F-2B50-44BE-BBAD-ACB6085C3C6B}" destId="{B02506B8-4C4D-4CFB-808F-AAFDF12D04A6}" srcOrd="0" destOrd="0" parTransId="{EBC6F68A-5FF3-4980-BA14-77E74196C4E4}" sibTransId="{7AF259BA-3EF9-44BB-97AC-F9B53DF40F6F}"/>
    <dgm:cxn modelId="{FE6A9FEC-50DF-4F1C-B7D5-52ACFBC74BD9}" srcId="{DE50899F-2B50-44BE-BBAD-ACB6085C3C6B}" destId="{454FB457-C16C-4BEA-924A-FB7265E60663}" srcOrd="2" destOrd="0" parTransId="{806566B9-4899-41E8-9C57-F7669292FDE1}" sibTransId="{BEAB3090-FE24-4ABB-80EC-2B8CE8038515}"/>
    <dgm:cxn modelId="{094CF7D0-547A-4C10-8E11-40F0630FF587}" type="presOf" srcId="{1C8720E3-4D76-4163-8883-6EFE93421B22}" destId="{B24C225C-365C-4809-A79F-AE689394B1CF}" srcOrd="0" destOrd="0" presId="urn:microsoft.com/office/officeart/2005/8/layout/cycle3"/>
    <dgm:cxn modelId="{1CFD8E9E-CA30-4CA4-ADA4-E6D38D5F8594}" type="presOf" srcId="{7AF259BA-3EF9-44BB-97AC-F9B53DF40F6F}" destId="{14FA13EA-7288-43B6-9A05-0DFEADC0F5B3}" srcOrd="0" destOrd="0" presId="urn:microsoft.com/office/officeart/2005/8/layout/cycle3"/>
    <dgm:cxn modelId="{6ABAAEE6-57D4-42C8-A26F-4E037EC51F72}" type="presOf" srcId="{B02506B8-4C4D-4CFB-808F-AAFDF12D04A6}" destId="{46C92A82-3F14-4CCE-BBCE-668B70953F8C}" srcOrd="0" destOrd="0" presId="urn:microsoft.com/office/officeart/2005/8/layout/cycle3"/>
    <dgm:cxn modelId="{72B633A6-00E6-4A33-B74F-39A9BF3C932B}" type="presOf" srcId="{070B9189-685C-41B0-916D-E2631E27F117}" destId="{7A8EE1F8-413A-4FED-BAB4-863BE66FE340}" srcOrd="0" destOrd="0" presId="urn:microsoft.com/office/officeart/2005/8/layout/cycle3"/>
    <dgm:cxn modelId="{ADCE6E88-6B7D-4884-BA8B-C117CD69C701}" type="presOf" srcId="{09F765E9-5AE4-4E08-9A69-136E7035DC4E}" destId="{74505ED2-A943-4DB5-8A17-9FAB305C35FC}" srcOrd="0" destOrd="0" presId="urn:microsoft.com/office/officeart/2005/8/layout/cycle3"/>
    <dgm:cxn modelId="{B4E3379A-F7A8-4E48-B778-1A0DD32FA7C6}" srcId="{DE50899F-2B50-44BE-BBAD-ACB6085C3C6B}" destId="{09F765E9-5AE4-4E08-9A69-136E7035DC4E}" srcOrd="4" destOrd="0" parTransId="{F2B2135B-388C-4BC5-BB0E-CDF38364727A}" sibTransId="{F46BA6FA-1FEA-47DE-801E-B6DDD1B23060}"/>
    <dgm:cxn modelId="{176D94DA-AAA6-4D70-B58E-3233A95D6073}" srcId="{DE50899F-2B50-44BE-BBAD-ACB6085C3C6B}" destId="{070B9189-685C-41B0-916D-E2631E27F117}" srcOrd="1" destOrd="0" parTransId="{FCAA3C3C-FA17-4542-8B46-1C832A731C85}" sibTransId="{521A4A88-D8B9-4BE3-8EF1-F309FB86B2F1}"/>
    <dgm:cxn modelId="{E9C0F55A-018A-43C5-A56A-9B9423F22732}" type="presParOf" srcId="{58B317F1-4E94-41A3-8E75-D1620284FDE3}" destId="{5593771B-7A11-4127-BD0F-C302FB9D8AF5}" srcOrd="0" destOrd="0" presId="urn:microsoft.com/office/officeart/2005/8/layout/cycle3"/>
    <dgm:cxn modelId="{C83B750C-5839-453E-979B-986C6A4096CF}" type="presParOf" srcId="{5593771B-7A11-4127-BD0F-C302FB9D8AF5}" destId="{46C92A82-3F14-4CCE-BBCE-668B70953F8C}" srcOrd="0" destOrd="0" presId="urn:microsoft.com/office/officeart/2005/8/layout/cycle3"/>
    <dgm:cxn modelId="{09323F90-7B02-4FFA-9916-CB9B68EAC178}" type="presParOf" srcId="{5593771B-7A11-4127-BD0F-C302FB9D8AF5}" destId="{14FA13EA-7288-43B6-9A05-0DFEADC0F5B3}" srcOrd="1" destOrd="0" presId="urn:microsoft.com/office/officeart/2005/8/layout/cycle3"/>
    <dgm:cxn modelId="{2D3AE023-09C7-4C6C-9EF1-6249E8CFB893}" type="presParOf" srcId="{5593771B-7A11-4127-BD0F-C302FB9D8AF5}" destId="{7A8EE1F8-413A-4FED-BAB4-863BE66FE340}" srcOrd="2" destOrd="0" presId="urn:microsoft.com/office/officeart/2005/8/layout/cycle3"/>
    <dgm:cxn modelId="{A1FE0F40-CBBF-446E-81B7-8FFE86F71D37}" type="presParOf" srcId="{5593771B-7A11-4127-BD0F-C302FB9D8AF5}" destId="{4FA8F650-2693-49EC-992E-ACAA6482F2E3}" srcOrd="3" destOrd="0" presId="urn:microsoft.com/office/officeart/2005/8/layout/cycle3"/>
    <dgm:cxn modelId="{74625ABF-2B71-49B3-8D7E-5EA47D2380E9}" type="presParOf" srcId="{5593771B-7A11-4127-BD0F-C302FB9D8AF5}" destId="{B24C225C-365C-4809-A79F-AE689394B1CF}" srcOrd="4" destOrd="0" presId="urn:microsoft.com/office/officeart/2005/8/layout/cycle3"/>
    <dgm:cxn modelId="{13EBEED1-4D1E-40A4-9FA8-463159C5241E}" type="presParOf" srcId="{5593771B-7A11-4127-BD0F-C302FB9D8AF5}" destId="{74505ED2-A943-4DB5-8A17-9FAB305C35F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BEABF-9FD4-4A9A-9C60-559D4E3EDA73}">
      <dsp:nvSpPr>
        <dsp:cNvPr id="0" name=""/>
        <dsp:cNvSpPr/>
      </dsp:nvSpPr>
      <dsp:spPr>
        <a:xfrm>
          <a:off x="6040564" y="3355206"/>
          <a:ext cx="4465410" cy="304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Fall &amp; Spring school placement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Mentored Practicum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Discipline-specific pedagogy</a:t>
          </a:r>
          <a:endParaRPr lang="en-US" sz="2400" kern="1200" dirty="0"/>
        </a:p>
      </dsp:txBody>
      <dsp:txXfrm>
        <a:off x="7446973" y="4182071"/>
        <a:ext cx="2992215" cy="2146666"/>
      </dsp:txXfrm>
    </dsp:sp>
    <dsp:sp modelId="{ECACA092-41F7-4B4B-8293-59B98CF0F1D1}">
      <dsp:nvSpPr>
        <dsp:cNvPr id="0" name=""/>
        <dsp:cNvSpPr/>
      </dsp:nvSpPr>
      <dsp:spPr>
        <a:xfrm>
          <a:off x="0" y="3635151"/>
          <a:ext cx="4578632" cy="277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Research Methods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Classroom Research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Discipline-specific Academic Research </a:t>
          </a:r>
          <a:endParaRPr 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60858" y="4388624"/>
        <a:ext cx="3083326" cy="1956129"/>
      </dsp:txXfrm>
    </dsp:sp>
    <dsp:sp modelId="{960FD39E-D808-4D6E-B6D4-E7D074E79328}">
      <dsp:nvSpPr>
        <dsp:cNvPr id="0" name=""/>
        <dsp:cNvSpPr/>
      </dsp:nvSpPr>
      <dsp:spPr>
        <a:xfrm>
          <a:off x="5981355" y="323740"/>
          <a:ext cx="4488496" cy="182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Education Theory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Learning and Development</a:t>
          </a:r>
          <a:endParaRPr lang="en-US" sz="2400" kern="1200" dirty="0"/>
        </a:p>
      </dsp:txBody>
      <dsp:txXfrm>
        <a:off x="7367966" y="363802"/>
        <a:ext cx="3061823" cy="1287683"/>
      </dsp:txXfrm>
    </dsp:sp>
    <dsp:sp modelId="{DD2A4189-B39D-4D2F-B24A-AABB82183FD3}">
      <dsp:nvSpPr>
        <dsp:cNvPr id="0" name=""/>
        <dsp:cNvSpPr/>
      </dsp:nvSpPr>
      <dsp:spPr>
        <a:xfrm>
          <a:off x="8" y="350372"/>
          <a:ext cx="4641317" cy="1693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Literature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Social Studies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Math-Informatics</a:t>
          </a:r>
          <a:endParaRPr lang="en-US" sz="2400" kern="1200" dirty="0"/>
        </a:p>
      </dsp:txBody>
      <dsp:txXfrm>
        <a:off x="37217" y="387581"/>
        <a:ext cx="3174504" cy="1195975"/>
      </dsp:txXfrm>
    </dsp:sp>
    <dsp:sp modelId="{2D1E2128-570F-4489-A6E4-7D490DF2B49B}">
      <dsp:nvSpPr>
        <dsp:cNvPr id="0" name=""/>
        <dsp:cNvSpPr/>
      </dsp:nvSpPr>
      <dsp:spPr>
        <a:xfrm>
          <a:off x="2536017" y="485835"/>
          <a:ext cx="2655638" cy="265563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Specialization</a:t>
          </a:r>
          <a:endParaRPr lang="en-US" sz="2000" kern="1200" dirty="0"/>
        </a:p>
      </dsp:txBody>
      <dsp:txXfrm>
        <a:off x="3313835" y="1263653"/>
        <a:ext cx="1877820" cy="1877820"/>
      </dsp:txXfrm>
    </dsp:sp>
    <dsp:sp modelId="{C3B19A13-93C3-4D03-97B9-5AE4D466ED02}">
      <dsp:nvSpPr>
        <dsp:cNvPr id="0" name=""/>
        <dsp:cNvSpPr/>
      </dsp:nvSpPr>
      <dsp:spPr>
        <a:xfrm rot="5400000">
          <a:off x="5296021" y="513268"/>
          <a:ext cx="2655638" cy="265563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>
            <a:solidFill>
              <a:schemeClr val="tx1"/>
            </a:solidFill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Foundation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solidFill>
              <a:schemeClr val="tx1"/>
            </a:solidFill>
          </a:endParaRPr>
        </a:p>
      </dsp:txBody>
      <dsp:txXfrm rot="-5400000">
        <a:off x="5296021" y="1291086"/>
        <a:ext cx="1877820" cy="1877820"/>
      </dsp:txXfrm>
    </dsp:sp>
    <dsp:sp modelId="{CF0A4E9A-064F-436B-9023-46890140C83D}">
      <dsp:nvSpPr>
        <dsp:cNvPr id="0" name=""/>
        <dsp:cNvSpPr/>
      </dsp:nvSpPr>
      <dsp:spPr>
        <a:xfrm rot="10800000">
          <a:off x="5314318" y="3264137"/>
          <a:ext cx="2655638" cy="265563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Pedagogy Practicum</a:t>
          </a:r>
          <a:endParaRPr lang="en-US" sz="2000" kern="1200" dirty="0">
            <a:solidFill>
              <a:schemeClr val="bg1"/>
            </a:solidFill>
          </a:endParaRPr>
        </a:p>
      </dsp:txBody>
      <dsp:txXfrm rot="10800000">
        <a:off x="5314318" y="3264137"/>
        <a:ext cx="1877820" cy="1877820"/>
      </dsp:txXfrm>
    </dsp:sp>
    <dsp:sp modelId="{6CDC3DA6-D617-41AD-9A19-2C432A890F1D}">
      <dsp:nvSpPr>
        <dsp:cNvPr id="0" name=""/>
        <dsp:cNvSpPr/>
      </dsp:nvSpPr>
      <dsp:spPr>
        <a:xfrm rot="16200000">
          <a:off x="2536017" y="3264137"/>
          <a:ext cx="2655638" cy="265563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Research</a:t>
          </a:r>
          <a:endParaRPr lang="en-US" sz="2000" kern="1200" dirty="0"/>
        </a:p>
      </dsp:txBody>
      <dsp:txXfrm rot="5400000">
        <a:off x="3313835" y="3264137"/>
        <a:ext cx="1877820" cy="1877820"/>
      </dsp:txXfrm>
    </dsp:sp>
    <dsp:sp modelId="{CAAF3C75-5DD0-4856-8CC6-72DA7BC568A1}">
      <dsp:nvSpPr>
        <dsp:cNvPr id="0" name=""/>
        <dsp:cNvSpPr/>
      </dsp:nvSpPr>
      <dsp:spPr>
        <a:xfrm>
          <a:off x="4794537" y="2650825"/>
          <a:ext cx="916900" cy="79730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8F282-0D3B-4A91-9463-D1C7911AD138}">
      <dsp:nvSpPr>
        <dsp:cNvPr id="0" name=""/>
        <dsp:cNvSpPr/>
      </dsp:nvSpPr>
      <dsp:spPr>
        <a:xfrm rot="10800000">
          <a:off x="4794537" y="2957481"/>
          <a:ext cx="916900" cy="79730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7A2FB-4AD6-40B5-B13D-2F29128EB9FA}">
      <dsp:nvSpPr>
        <dsp:cNvPr id="0" name=""/>
        <dsp:cNvSpPr/>
      </dsp:nvSpPr>
      <dsp:spPr>
        <a:xfrm>
          <a:off x="1815405" y="-76334"/>
          <a:ext cx="1703676" cy="11790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Специализация</a:t>
          </a:r>
          <a:endParaRPr lang="en-US" sz="1300" kern="1200" dirty="0"/>
        </a:p>
      </dsp:txBody>
      <dsp:txXfrm>
        <a:off x="1872960" y="-18779"/>
        <a:ext cx="1588566" cy="1063901"/>
      </dsp:txXfrm>
    </dsp:sp>
    <dsp:sp modelId="{ADB50574-FD96-405F-999E-754D20DCF09F}">
      <dsp:nvSpPr>
        <dsp:cNvPr id="0" name=""/>
        <dsp:cNvSpPr/>
      </dsp:nvSpPr>
      <dsp:spPr>
        <a:xfrm>
          <a:off x="1370656" y="619944"/>
          <a:ext cx="2857557" cy="2857557"/>
        </a:xfrm>
        <a:custGeom>
          <a:avLst/>
          <a:gdLst/>
          <a:ahLst/>
          <a:cxnLst/>
          <a:rect l="0" t="0" r="0" b="0"/>
          <a:pathLst>
            <a:path>
              <a:moveTo>
                <a:pt x="2154266" y="197894"/>
              </a:moveTo>
              <a:arcTo wR="1428778" hR="1428778" stAng="18030916" swAng="1612329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471F7-6A10-47EA-8A9B-BAE427E3287D}">
      <dsp:nvSpPr>
        <dsp:cNvPr id="0" name=""/>
        <dsp:cNvSpPr/>
      </dsp:nvSpPr>
      <dsp:spPr>
        <a:xfrm>
          <a:off x="3271853" y="1284386"/>
          <a:ext cx="1712154" cy="1103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Теория</a:t>
          </a:r>
          <a:endParaRPr lang="en-US" sz="1300" kern="1200" dirty="0"/>
        </a:p>
      </dsp:txBody>
      <dsp:txXfrm>
        <a:off x="3325715" y="1338248"/>
        <a:ext cx="1604430" cy="995642"/>
      </dsp:txXfrm>
    </dsp:sp>
    <dsp:sp modelId="{CCF35218-0775-44A7-B45F-BE4B61F93667}">
      <dsp:nvSpPr>
        <dsp:cNvPr id="0" name=""/>
        <dsp:cNvSpPr/>
      </dsp:nvSpPr>
      <dsp:spPr>
        <a:xfrm>
          <a:off x="1288944" y="400370"/>
          <a:ext cx="2857557" cy="2857557"/>
        </a:xfrm>
        <a:custGeom>
          <a:avLst/>
          <a:gdLst/>
          <a:ahLst/>
          <a:cxnLst/>
          <a:rect l="0" t="0" r="0" b="0"/>
          <a:pathLst>
            <a:path>
              <a:moveTo>
                <a:pt x="2740872" y="1994305"/>
              </a:moveTo>
              <a:arcTo wR="1428778" hR="1428778" stAng="1398994" swAng="1796892"/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D8734-A454-405A-9A90-CFD517FF9C4C}">
      <dsp:nvSpPr>
        <dsp:cNvPr id="0" name=""/>
        <dsp:cNvSpPr/>
      </dsp:nvSpPr>
      <dsp:spPr>
        <a:xfrm>
          <a:off x="1768230" y="2718251"/>
          <a:ext cx="1798026" cy="11574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Практика</a:t>
          </a:r>
          <a:endParaRPr lang="en-US" sz="1300" kern="1200" dirty="0"/>
        </a:p>
      </dsp:txBody>
      <dsp:txXfrm>
        <a:off x="1824730" y="2774751"/>
        <a:ext cx="1685026" cy="1044418"/>
      </dsp:txXfrm>
    </dsp:sp>
    <dsp:sp modelId="{9B3F677D-8B11-4840-A96B-796BBE3AC2CC}">
      <dsp:nvSpPr>
        <dsp:cNvPr id="0" name=""/>
        <dsp:cNvSpPr/>
      </dsp:nvSpPr>
      <dsp:spPr>
        <a:xfrm>
          <a:off x="1238464" y="439403"/>
          <a:ext cx="2857557" cy="2857557"/>
        </a:xfrm>
        <a:custGeom>
          <a:avLst/>
          <a:gdLst/>
          <a:ahLst/>
          <a:cxnLst/>
          <a:rect l="0" t="0" r="0" b="0"/>
          <a:pathLst>
            <a:path>
              <a:moveTo>
                <a:pt x="524566" y="2535038"/>
              </a:moveTo>
              <a:arcTo wR="1428778" hR="1428778" stAng="7755671" swAng="1595425"/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478DF-3FD1-4256-A609-BF5A43467E2E}">
      <dsp:nvSpPr>
        <dsp:cNvPr id="0" name=""/>
        <dsp:cNvSpPr/>
      </dsp:nvSpPr>
      <dsp:spPr>
        <a:xfrm>
          <a:off x="582426" y="1289788"/>
          <a:ext cx="1312075" cy="11567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Исследования</a:t>
          </a:r>
          <a:endParaRPr lang="en-US" sz="1300" kern="1200" dirty="0"/>
        </a:p>
      </dsp:txBody>
      <dsp:txXfrm>
        <a:off x="638896" y="1346258"/>
        <a:ext cx="1199135" cy="1043847"/>
      </dsp:txXfrm>
    </dsp:sp>
    <dsp:sp modelId="{07D9BC1B-ABB1-4D3B-A5C2-69ACD7832CD1}">
      <dsp:nvSpPr>
        <dsp:cNvPr id="0" name=""/>
        <dsp:cNvSpPr/>
      </dsp:nvSpPr>
      <dsp:spPr>
        <a:xfrm>
          <a:off x="1164153" y="584326"/>
          <a:ext cx="2857557" cy="2857557"/>
        </a:xfrm>
        <a:custGeom>
          <a:avLst/>
          <a:gdLst/>
          <a:ahLst/>
          <a:cxnLst/>
          <a:rect l="0" t="0" r="0" b="0"/>
          <a:pathLst>
            <a:path>
              <a:moveTo>
                <a:pt x="199960" y="699797"/>
              </a:moveTo>
              <a:arcTo wR="1428778" hR="1428778" stAng="12640682" swAng="1565332"/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7B641-7C77-451D-B081-E8361DE84F92}">
      <dsp:nvSpPr>
        <dsp:cNvPr id="0" name=""/>
        <dsp:cNvSpPr/>
      </dsp:nvSpPr>
      <dsp:spPr>
        <a:xfrm>
          <a:off x="1265" y="500742"/>
          <a:ext cx="1541239" cy="6164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Лето</a:t>
          </a:r>
          <a:r>
            <a:rPr lang="en-US" sz="2300" kern="1200" dirty="0"/>
            <a:t> </a:t>
          </a:r>
        </a:p>
      </dsp:txBody>
      <dsp:txXfrm>
        <a:off x="309513" y="500742"/>
        <a:ext cx="924744" cy="616495"/>
      </dsp:txXfrm>
    </dsp:sp>
    <dsp:sp modelId="{6B2FA312-E5EA-4810-8414-5688E1A2B9EC}">
      <dsp:nvSpPr>
        <dsp:cNvPr id="0" name=""/>
        <dsp:cNvSpPr/>
      </dsp:nvSpPr>
      <dsp:spPr>
        <a:xfrm>
          <a:off x="1388380" y="500742"/>
          <a:ext cx="1541239" cy="616495"/>
        </a:xfrm>
        <a:prstGeom prst="chevron">
          <a:avLst/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Осень</a:t>
          </a:r>
          <a:endParaRPr lang="en-US" sz="2300" kern="1200" dirty="0"/>
        </a:p>
      </dsp:txBody>
      <dsp:txXfrm>
        <a:off x="1696628" y="500742"/>
        <a:ext cx="924744" cy="616495"/>
      </dsp:txXfrm>
    </dsp:sp>
    <dsp:sp modelId="{8736B9C1-371E-414B-9F4A-F032960EDAA9}">
      <dsp:nvSpPr>
        <dsp:cNvPr id="0" name=""/>
        <dsp:cNvSpPr/>
      </dsp:nvSpPr>
      <dsp:spPr>
        <a:xfrm>
          <a:off x="2775495" y="500742"/>
          <a:ext cx="1541239" cy="616495"/>
        </a:xfrm>
        <a:prstGeom prst="chevron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Весна</a:t>
          </a:r>
          <a:endParaRPr lang="en-US" sz="2300" kern="1200" dirty="0"/>
        </a:p>
      </dsp:txBody>
      <dsp:txXfrm>
        <a:off x="3083743" y="500742"/>
        <a:ext cx="924744" cy="616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3574C-31D7-40C6-96BF-25E9AE2E9242}">
      <dsp:nvSpPr>
        <dsp:cNvPr id="0" name=""/>
        <dsp:cNvSpPr/>
      </dsp:nvSpPr>
      <dsp:spPr>
        <a:xfrm>
          <a:off x="0" y="3483544"/>
          <a:ext cx="10115107" cy="2285582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/>
            <a:t>Технология</a:t>
          </a:r>
          <a:endParaRPr lang="en-US" sz="4500" kern="1200" dirty="0"/>
        </a:p>
      </dsp:txBody>
      <dsp:txXfrm>
        <a:off x="0" y="3483544"/>
        <a:ext cx="10115107" cy="1234214"/>
      </dsp:txXfrm>
    </dsp:sp>
    <dsp:sp modelId="{F2E38A35-195B-49D1-AD72-C32ED3BD1BAD}">
      <dsp:nvSpPr>
        <dsp:cNvPr id="0" name=""/>
        <dsp:cNvSpPr/>
      </dsp:nvSpPr>
      <dsp:spPr>
        <a:xfrm>
          <a:off x="0" y="4672047"/>
          <a:ext cx="2528776" cy="1051367"/>
        </a:xfrm>
        <a:prstGeom prst="rect">
          <a:avLst/>
        </a:prstGeom>
        <a:solidFill>
          <a:schemeClr val="accent5">
            <a:alpha val="9000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Менторы</a:t>
          </a:r>
          <a:endParaRPr lang="en-US" sz="3400" kern="1200" dirty="0"/>
        </a:p>
      </dsp:txBody>
      <dsp:txXfrm>
        <a:off x="0" y="4672047"/>
        <a:ext cx="2528776" cy="1051367"/>
      </dsp:txXfrm>
    </dsp:sp>
    <dsp:sp modelId="{DCC2CD10-731D-48D0-AB0A-DA127CD49855}">
      <dsp:nvSpPr>
        <dsp:cNvPr id="0" name=""/>
        <dsp:cNvSpPr/>
      </dsp:nvSpPr>
      <dsp:spPr>
        <a:xfrm>
          <a:off x="2528776" y="4672047"/>
          <a:ext cx="2528776" cy="1051367"/>
        </a:xfrm>
        <a:prstGeom prst="rect">
          <a:avLst/>
        </a:prstGeom>
        <a:solidFill>
          <a:schemeClr val="accent4">
            <a:alpha val="9000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Видео от студентов</a:t>
          </a:r>
          <a:endParaRPr lang="en-US" sz="3400" kern="1200" dirty="0"/>
        </a:p>
      </dsp:txBody>
      <dsp:txXfrm>
        <a:off x="2528776" y="4672047"/>
        <a:ext cx="2528776" cy="1051367"/>
      </dsp:txXfrm>
    </dsp:sp>
    <dsp:sp modelId="{0172BE78-A305-49C3-84F3-13B0055F3B90}">
      <dsp:nvSpPr>
        <dsp:cNvPr id="0" name=""/>
        <dsp:cNvSpPr/>
      </dsp:nvSpPr>
      <dsp:spPr>
        <a:xfrm>
          <a:off x="5057553" y="4672047"/>
          <a:ext cx="2528776" cy="1051367"/>
        </a:xfrm>
        <a:prstGeom prst="rect">
          <a:avLst/>
        </a:prstGeom>
        <a:solidFill>
          <a:schemeClr val="bg2">
            <a:alpha val="9000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Критерии оценки</a:t>
          </a:r>
          <a:endParaRPr lang="en-US" sz="3400" kern="1200" dirty="0"/>
        </a:p>
      </dsp:txBody>
      <dsp:txXfrm>
        <a:off x="5057553" y="4672047"/>
        <a:ext cx="2528776" cy="1051367"/>
      </dsp:txXfrm>
    </dsp:sp>
    <dsp:sp modelId="{342BC193-DCF0-4964-9D93-51FEC7747C99}">
      <dsp:nvSpPr>
        <dsp:cNvPr id="0" name=""/>
        <dsp:cNvSpPr/>
      </dsp:nvSpPr>
      <dsp:spPr>
        <a:xfrm>
          <a:off x="7586330" y="4672047"/>
          <a:ext cx="2528776" cy="1051367"/>
        </a:xfrm>
        <a:prstGeom prst="rect">
          <a:avLst/>
        </a:prstGeom>
        <a:solidFill>
          <a:schemeClr val="accent6">
            <a:alpha val="9000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Рефлексия</a:t>
          </a:r>
          <a:endParaRPr lang="en-US" sz="3400" kern="1200" dirty="0"/>
        </a:p>
      </dsp:txBody>
      <dsp:txXfrm>
        <a:off x="7586330" y="4672047"/>
        <a:ext cx="2528776" cy="1051367"/>
      </dsp:txXfrm>
    </dsp:sp>
    <dsp:sp modelId="{FE924E07-96FF-4AD7-A2F0-D9E18FC75F5B}">
      <dsp:nvSpPr>
        <dsp:cNvPr id="0" name=""/>
        <dsp:cNvSpPr/>
      </dsp:nvSpPr>
      <dsp:spPr>
        <a:xfrm rot="10800000">
          <a:off x="0" y="0"/>
          <a:ext cx="10115107" cy="3515225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/>
            <a:t>Ключевые компоненты</a:t>
          </a:r>
          <a:r>
            <a:rPr lang="en-US" sz="4500" kern="1200" dirty="0"/>
            <a:t>:</a:t>
          </a:r>
        </a:p>
      </dsp:txBody>
      <dsp:txXfrm rot="10800000">
        <a:off x="0" y="0"/>
        <a:ext cx="10115107" cy="2284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D8C06-C9D2-4817-8585-C7B6FBB6F79C}">
      <dsp:nvSpPr>
        <dsp:cNvPr id="0" name=""/>
        <dsp:cNvSpPr/>
      </dsp:nvSpPr>
      <dsp:spPr>
        <a:xfrm>
          <a:off x="0" y="4103847"/>
          <a:ext cx="2623819" cy="673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6" tIns="170688" rIns="186606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Встреча</a:t>
          </a:r>
          <a:endParaRPr lang="en-US" sz="2400" kern="1200" dirty="0"/>
        </a:p>
      </dsp:txBody>
      <dsp:txXfrm>
        <a:off x="0" y="4103847"/>
        <a:ext cx="2623819" cy="673270"/>
      </dsp:txXfrm>
    </dsp:sp>
    <dsp:sp modelId="{472734F9-78AA-44CD-A146-C55ED2AEEF7A}">
      <dsp:nvSpPr>
        <dsp:cNvPr id="0" name=""/>
        <dsp:cNvSpPr/>
      </dsp:nvSpPr>
      <dsp:spPr>
        <a:xfrm>
          <a:off x="2623819" y="4103847"/>
          <a:ext cx="7871458" cy="6732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0" tIns="304800" rIns="159670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Встреча с ментором для обсуждения достигнутого прогресса</a:t>
          </a:r>
          <a:r>
            <a:rPr lang="en-US" sz="2400" kern="1200" dirty="0"/>
            <a:t>.</a:t>
          </a:r>
        </a:p>
      </dsp:txBody>
      <dsp:txXfrm>
        <a:off x="2623819" y="4103847"/>
        <a:ext cx="7871458" cy="673270"/>
      </dsp:txXfrm>
    </dsp:sp>
    <dsp:sp modelId="{C9F4A68A-8756-4269-BA0C-4C866247A063}">
      <dsp:nvSpPr>
        <dsp:cNvPr id="0" name=""/>
        <dsp:cNvSpPr/>
      </dsp:nvSpPr>
      <dsp:spPr>
        <a:xfrm rot="10800000">
          <a:off x="0" y="3078457"/>
          <a:ext cx="2623819" cy="103548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6" tIns="170688" rIns="186606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Рефлексия</a:t>
          </a:r>
          <a:endParaRPr lang="en-US" sz="2400" kern="1200" dirty="0"/>
        </a:p>
      </dsp:txBody>
      <dsp:txXfrm rot="-10800000">
        <a:off x="0" y="3078457"/>
        <a:ext cx="2623819" cy="673068"/>
      </dsp:txXfrm>
    </dsp:sp>
    <dsp:sp modelId="{D7F1D4B1-D17A-4794-B6AE-36638284C222}">
      <dsp:nvSpPr>
        <dsp:cNvPr id="0" name=""/>
        <dsp:cNvSpPr/>
      </dsp:nvSpPr>
      <dsp:spPr>
        <a:xfrm>
          <a:off x="2623819" y="3078457"/>
          <a:ext cx="7871458" cy="6730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0" tIns="304800" rIns="159670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Самооценка согласно инструментарию </a:t>
          </a:r>
          <a:r>
            <a:rPr lang="en-US" sz="2400" kern="1200" dirty="0" smtClean="0"/>
            <a:t>(</a:t>
          </a:r>
          <a:r>
            <a:rPr lang="az-Cyrl-AZ" sz="2400" kern="1200" dirty="0" smtClean="0"/>
            <a:t>рубрика</a:t>
          </a:r>
          <a:r>
            <a:rPr lang="en-US" sz="2400" kern="1200" dirty="0" smtClean="0"/>
            <a:t>)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CLEAR</a:t>
          </a:r>
          <a:r>
            <a:rPr lang="en-US" sz="2400" kern="1200" dirty="0"/>
            <a:t>.</a:t>
          </a:r>
        </a:p>
      </dsp:txBody>
      <dsp:txXfrm>
        <a:off x="2623819" y="3078457"/>
        <a:ext cx="7871458" cy="673068"/>
      </dsp:txXfrm>
    </dsp:sp>
    <dsp:sp modelId="{B134919C-746C-4A47-A5AF-117B9058C734}">
      <dsp:nvSpPr>
        <dsp:cNvPr id="0" name=""/>
        <dsp:cNvSpPr/>
      </dsp:nvSpPr>
      <dsp:spPr>
        <a:xfrm rot="10800000">
          <a:off x="0" y="2053066"/>
          <a:ext cx="2623819" cy="103548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6" tIns="170688" rIns="186606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Просмотр</a:t>
          </a:r>
          <a:endParaRPr lang="en-US" sz="2400" kern="1200" dirty="0"/>
        </a:p>
      </dsp:txBody>
      <dsp:txXfrm rot="-10800000">
        <a:off x="0" y="2053066"/>
        <a:ext cx="2623819" cy="673068"/>
      </dsp:txXfrm>
    </dsp:sp>
    <dsp:sp modelId="{9A7632AD-9C72-40A8-8066-9C99D5C2EAE8}">
      <dsp:nvSpPr>
        <dsp:cNvPr id="0" name=""/>
        <dsp:cNvSpPr/>
      </dsp:nvSpPr>
      <dsp:spPr>
        <a:xfrm>
          <a:off x="2623819" y="2053066"/>
          <a:ext cx="7871458" cy="6730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0" tIns="304800" rIns="159670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Просмотр своего видео</a:t>
          </a:r>
          <a:r>
            <a:rPr lang="en-US" sz="2400" kern="1200" dirty="0"/>
            <a:t>.</a:t>
          </a:r>
        </a:p>
      </dsp:txBody>
      <dsp:txXfrm>
        <a:off x="2623819" y="2053066"/>
        <a:ext cx="7871458" cy="673068"/>
      </dsp:txXfrm>
    </dsp:sp>
    <dsp:sp modelId="{5C9148D3-C3D2-45B8-9398-FDAC3D8164B0}">
      <dsp:nvSpPr>
        <dsp:cNvPr id="0" name=""/>
        <dsp:cNvSpPr/>
      </dsp:nvSpPr>
      <dsp:spPr>
        <a:xfrm rot="10800000">
          <a:off x="0" y="1027675"/>
          <a:ext cx="2623819" cy="103548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6" tIns="170688" rIns="186606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Загрузка</a:t>
          </a:r>
          <a:endParaRPr lang="en-US" sz="2400" kern="1200" dirty="0"/>
        </a:p>
      </dsp:txBody>
      <dsp:txXfrm rot="-10800000">
        <a:off x="0" y="1027675"/>
        <a:ext cx="2623819" cy="673068"/>
      </dsp:txXfrm>
    </dsp:sp>
    <dsp:sp modelId="{23D0FA1B-AA1F-4522-9D7D-DD6152471175}">
      <dsp:nvSpPr>
        <dsp:cNvPr id="0" name=""/>
        <dsp:cNvSpPr/>
      </dsp:nvSpPr>
      <dsp:spPr>
        <a:xfrm>
          <a:off x="2623819" y="1027675"/>
          <a:ext cx="7871458" cy="6730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0" tIns="304800" rIns="159670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Загрузка видео на Ютюб</a:t>
          </a:r>
          <a:r>
            <a:rPr lang="en-US" sz="2400" kern="1200" dirty="0"/>
            <a:t>; </a:t>
          </a:r>
          <a:r>
            <a:rPr lang="ru-RU" sz="2400" kern="1200" dirty="0"/>
            <a:t>загрузка плана урока и ссылки на видео в Гугл</a:t>
          </a:r>
          <a:r>
            <a:rPr lang="en-US" sz="2400" kern="1200" dirty="0"/>
            <a:t> </a:t>
          </a:r>
          <a:r>
            <a:rPr lang="ru-RU" sz="2400" kern="1200" dirty="0"/>
            <a:t>Драйв</a:t>
          </a:r>
          <a:r>
            <a:rPr lang="en-US" sz="2400" kern="1200" dirty="0"/>
            <a:t>.</a:t>
          </a:r>
        </a:p>
      </dsp:txBody>
      <dsp:txXfrm>
        <a:off x="2623819" y="1027675"/>
        <a:ext cx="7871458" cy="673068"/>
      </dsp:txXfrm>
    </dsp:sp>
    <dsp:sp modelId="{3D41AF9C-5CB3-4839-B37B-7DAA2802BA47}">
      <dsp:nvSpPr>
        <dsp:cNvPr id="0" name=""/>
        <dsp:cNvSpPr/>
      </dsp:nvSpPr>
      <dsp:spPr>
        <a:xfrm rot="10800000">
          <a:off x="0" y="2284"/>
          <a:ext cx="2623819" cy="103548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6" tIns="170688" rIns="186606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Запись</a:t>
          </a:r>
          <a:endParaRPr lang="en-US" sz="2400" kern="1200" dirty="0"/>
        </a:p>
      </dsp:txBody>
      <dsp:txXfrm rot="-10800000">
        <a:off x="0" y="2284"/>
        <a:ext cx="2623819" cy="673068"/>
      </dsp:txXfrm>
    </dsp:sp>
    <dsp:sp modelId="{2160B6A7-CB39-4A43-A13B-86B7B208C5FA}">
      <dsp:nvSpPr>
        <dsp:cNvPr id="0" name=""/>
        <dsp:cNvSpPr/>
      </dsp:nvSpPr>
      <dsp:spPr>
        <a:xfrm>
          <a:off x="2623819" y="2284"/>
          <a:ext cx="7871458" cy="67306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0" tIns="304800" rIns="159670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Планирование урока и видеозапись своего преподавания</a:t>
          </a:r>
          <a:r>
            <a:rPr lang="en-US" sz="2400" kern="1200" dirty="0"/>
            <a:t>.</a:t>
          </a:r>
        </a:p>
      </dsp:txBody>
      <dsp:txXfrm>
        <a:off x="2623819" y="2284"/>
        <a:ext cx="7871458" cy="673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A13EA-7288-43B6-9A05-0DFEADC0F5B3}">
      <dsp:nvSpPr>
        <dsp:cNvPr id="0" name=""/>
        <dsp:cNvSpPr/>
      </dsp:nvSpPr>
      <dsp:spPr>
        <a:xfrm>
          <a:off x="1164520" y="-35593"/>
          <a:ext cx="5798958" cy="5798958"/>
        </a:xfrm>
        <a:prstGeom prst="circularArrow">
          <a:avLst>
            <a:gd name="adj1" fmla="val 5544"/>
            <a:gd name="adj2" fmla="val 330680"/>
            <a:gd name="adj3" fmla="val 13769840"/>
            <a:gd name="adj4" fmla="val 17389668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92A82-3F14-4CCE-BBCE-668B70953F8C}">
      <dsp:nvSpPr>
        <dsp:cNvPr id="0" name=""/>
        <dsp:cNvSpPr/>
      </dsp:nvSpPr>
      <dsp:spPr>
        <a:xfrm>
          <a:off x="2702718" y="1234"/>
          <a:ext cx="2722562" cy="13612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Планирование урока и видеозапись</a:t>
          </a:r>
          <a:endParaRPr lang="en-US" sz="2600" kern="1200" dirty="0"/>
        </a:p>
      </dsp:txBody>
      <dsp:txXfrm>
        <a:off x="2769170" y="67686"/>
        <a:ext cx="2589658" cy="1228377"/>
      </dsp:txXfrm>
    </dsp:sp>
    <dsp:sp modelId="{7A8EE1F8-413A-4FED-BAB4-863BE66FE340}">
      <dsp:nvSpPr>
        <dsp:cNvPr id="0" name=""/>
        <dsp:cNvSpPr/>
      </dsp:nvSpPr>
      <dsp:spPr>
        <a:xfrm>
          <a:off x="5171551" y="2067886"/>
          <a:ext cx="2722562" cy="1361281"/>
        </a:xfrm>
        <a:prstGeom prst="roundRect">
          <a:avLst/>
        </a:prstGeom>
        <a:solidFill>
          <a:schemeClr val="accent5">
            <a:hueOff val="2208089"/>
            <a:satOff val="7189"/>
            <a:lumOff val="2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Загрузка видео и плана урока</a:t>
          </a:r>
          <a:endParaRPr lang="en-US" sz="2600" kern="1200" dirty="0"/>
        </a:p>
      </dsp:txBody>
      <dsp:txXfrm>
        <a:off x="5238003" y="2134338"/>
        <a:ext cx="2589658" cy="1228377"/>
      </dsp:txXfrm>
    </dsp:sp>
    <dsp:sp modelId="{4FA8F650-2693-49EC-992E-ACAA6482F2E3}">
      <dsp:nvSpPr>
        <dsp:cNvPr id="0" name=""/>
        <dsp:cNvSpPr/>
      </dsp:nvSpPr>
      <dsp:spPr>
        <a:xfrm>
          <a:off x="4358269" y="4325913"/>
          <a:ext cx="2722562" cy="1361281"/>
        </a:xfrm>
        <a:prstGeom prst="round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Рефлексия</a:t>
          </a:r>
          <a:r>
            <a:rPr lang="en-US" sz="2600" kern="1200" dirty="0"/>
            <a:t>/ </a:t>
          </a:r>
          <a:r>
            <a:rPr lang="ru-RU" sz="2600" kern="1200" dirty="0"/>
            <a:t>Оценка</a:t>
          </a:r>
          <a:endParaRPr lang="en-US" sz="2600" kern="1200" dirty="0"/>
        </a:p>
      </dsp:txBody>
      <dsp:txXfrm>
        <a:off x="4424721" y="4392365"/>
        <a:ext cx="2589658" cy="1228377"/>
      </dsp:txXfrm>
    </dsp:sp>
    <dsp:sp modelId="{B24C225C-365C-4809-A79F-AE689394B1CF}">
      <dsp:nvSpPr>
        <dsp:cNvPr id="0" name=""/>
        <dsp:cNvSpPr/>
      </dsp:nvSpPr>
      <dsp:spPr>
        <a:xfrm>
          <a:off x="1121593" y="4336545"/>
          <a:ext cx="2722562" cy="1361281"/>
        </a:xfrm>
        <a:prstGeom prst="roundRect">
          <a:avLst/>
        </a:prstGeom>
        <a:solidFill>
          <a:schemeClr val="accent5">
            <a:hueOff val="6624266"/>
            <a:satOff val="21568"/>
            <a:lumOff val="7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Обсуждение Ментора</a:t>
          </a:r>
          <a:r>
            <a:rPr lang="en-US" sz="2600" kern="1200" dirty="0"/>
            <a:t>/ </a:t>
          </a:r>
          <a:r>
            <a:rPr lang="ru-RU" sz="2600" kern="1200" dirty="0"/>
            <a:t>Студента</a:t>
          </a:r>
          <a:endParaRPr lang="en-US" sz="2600" kern="1200" dirty="0"/>
        </a:p>
      </dsp:txBody>
      <dsp:txXfrm>
        <a:off x="1188045" y="4402997"/>
        <a:ext cx="2589658" cy="1228377"/>
      </dsp:txXfrm>
    </dsp:sp>
    <dsp:sp modelId="{74505ED2-A943-4DB5-8A17-9FAB305C35FC}">
      <dsp:nvSpPr>
        <dsp:cNvPr id="0" name=""/>
        <dsp:cNvSpPr/>
      </dsp:nvSpPr>
      <dsp:spPr>
        <a:xfrm>
          <a:off x="116922" y="2067862"/>
          <a:ext cx="2722562" cy="1361281"/>
        </a:xfrm>
        <a:prstGeom prst="round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Поддержка преподавателей ВУЗа</a:t>
          </a:r>
          <a:endParaRPr lang="en-US" sz="2600" kern="1200" dirty="0"/>
        </a:p>
      </dsp:txBody>
      <dsp:txXfrm>
        <a:off x="183374" y="2134314"/>
        <a:ext cx="2589658" cy="122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FD52-DEA2-4621-98A8-7621CD3FB1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0D65-4786-4D7F-8FF4-3ACA7C7C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0D65-4786-4D7F-8FF4-3ACA7C7CE7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30118ae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30118ae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630118ae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66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114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560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086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0D65-4786-4D7F-8FF4-3ACA7C7CE7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CDBB33-5659-4209-9E79-E77E231B7DB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408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AAA-22F9-4A48-BA87-AED851EDE5F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AC9-F110-4882-BD74-92FC30E6F64B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6D12-3BC0-454F-A252-C8E71BCE3836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3F677-E2A8-47F9-9EA0-85897385F35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8598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DE9F-CB8A-4A1D-B7BF-343776E53A10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5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F731-4EA0-4FCA-BBBC-704EA44B5825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87E2-42BA-44AE-9008-4BA9F1EC2EF7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95C6-E18C-4B19-93AC-36F92B01D4B3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C6F75-C6DE-40AA-963B-52727F0B2ABF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449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448A08-C7CC-4845-A337-AC4DA821EB18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175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C3C3818-B649-474D-B4BB-EBF5E492945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FFEBBCB-04D2-495E-9134-E12F0917DF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13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B0C53-F040-4D4A-B484-4BED51E1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544" y="2074595"/>
            <a:ext cx="9462499" cy="2122020"/>
          </a:xfrm>
        </p:spPr>
        <p:txBody>
          <a:bodyPr/>
          <a:lstStyle/>
          <a:p>
            <a:r>
              <a:rPr lang="en-US" sz="4000" b="1" cap="small" dirty="0"/>
              <a:t/>
            </a:r>
            <a:br>
              <a:rPr lang="en-US" sz="4000" b="1" cap="small" dirty="0"/>
            </a:br>
            <a:r>
              <a:rPr lang="en-US" sz="4000" b="1" cap="small" dirty="0"/>
              <a:t/>
            </a:r>
            <a:br>
              <a:rPr lang="en-US" sz="4000" b="1" cap="small" dirty="0"/>
            </a:br>
            <a:r>
              <a:rPr lang="ru-RU" sz="4000" b="1" cap="small" dirty="0"/>
              <a:t>Модель Менторства с Использованием  Технологий в Подготовке Учителей </a:t>
            </a:r>
            <a:r>
              <a:rPr lang="en-US" sz="4000" b="1" cap="small" dirty="0"/>
              <a:t>: </a:t>
            </a:r>
            <a:r>
              <a:rPr lang="en-US" sz="4400" b="1" cap="small" dirty="0"/>
              <a:t/>
            </a:r>
            <a:br>
              <a:rPr lang="en-US" sz="4400" b="1" cap="small" dirty="0"/>
            </a:br>
            <a:r>
              <a:rPr lang="ru-RU" sz="2800" b="1" cap="small" dirty="0" smtClean="0">
                <a:solidFill>
                  <a:srgbClr val="0070C0"/>
                </a:solidFill>
              </a:rPr>
              <a:t>Опыт</a:t>
            </a:r>
            <a:r>
              <a:rPr lang="en-US" sz="2800" b="1" cap="small" dirty="0" smtClean="0">
                <a:solidFill>
                  <a:srgbClr val="0070C0"/>
                </a:solidFill>
              </a:rPr>
              <a:t> </a:t>
            </a:r>
            <a:r>
              <a:rPr lang="ru-RU" sz="2800" b="1" cap="small" dirty="0" smtClean="0">
                <a:solidFill>
                  <a:srgbClr val="0070C0"/>
                </a:solidFill>
              </a:rPr>
              <a:t>Американского </a:t>
            </a:r>
            <a:r>
              <a:rPr lang="ru-RU" sz="2800" b="1" cap="small" dirty="0">
                <a:solidFill>
                  <a:srgbClr val="0070C0"/>
                </a:solidFill>
              </a:rPr>
              <a:t>Университета в Центральной Азии</a:t>
            </a:r>
            <a:r>
              <a:rPr lang="en-US" sz="3200" b="1" cap="small" dirty="0">
                <a:solidFill>
                  <a:srgbClr val="0070C0"/>
                </a:solidFill>
              </a:rPr>
              <a:t/>
            </a:r>
            <a:br>
              <a:rPr lang="en-US" sz="3200" b="1" cap="small" dirty="0">
                <a:solidFill>
                  <a:srgbClr val="0070C0"/>
                </a:solidFill>
              </a:rPr>
            </a:br>
            <a:endParaRPr lang="en-US" sz="2000" cap="small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1CDC93-DB73-4F61-99D4-1B883BD55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297382"/>
            <a:ext cx="4434840" cy="1225594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>
                <a:solidFill>
                  <a:srgbClr val="0070C0"/>
                </a:solidFill>
              </a:rPr>
              <a:t>Доктор Тамо Чапопадхай</a:t>
            </a:r>
            <a:endParaRPr lang="en-US" sz="2900" b="1" dirty="0">
              <a:solidFill>
                <a:srgbClr val="0070C0"/>
              </a:solidFill>
            </a:endParaRPr>
          </a:p>
          <a:p>
            <a:r>
              <a:rPr lang="ru-RU" sz="2900" dirty="0"/>
              <a:t>Директор</a:t>
            </a:r>
            <a:r>
              <a:rPr lang="en-US" sz="2900" dirty="0"/>
              <a:t>, </a:t>
            </a:r>
            <a:r>
              <a:rPr lang="ru-RU" sz="2900" dirty="0"/>
              <a:t>Институт Образования</a:t>
            </a:r>
            <a:endParaRPr lang="en-US" sz="2900" dirty="0"/>
          </a:p>
          <a:p>
            <a:r>
              <a:rPr lang="ru-RU" sz="2900" dirty="0"/>
              <a:t>Профессор по Глобальному Образованию</a:t>
            </a:r>
            <a:endParaRPr lang="en-US" sz="2900" dirty="0"/>
          </a:p>
          <a:p>
            <a:r>
              <a:rPr lang="ru-RU" sz="2900" b="1" dirty="0"/>
              <a:t>Американский Университет в Центральной Азии</a:t>
            </a:r>
            <a:endParaRPr lang="en-US" sz="2900" b="1" dirty="0"/>
          </a:p>
        </p:txBody>
      </p:sp>
      <p:pic>
        <p:nvPicPr>
          <p:cNvPr id="4" name="Picture 3" descr="Sit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96" y="1146157"/>
            <a:ext cx="7788656" cy="9284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31CDC93-DB73-4F61-99D4-1B883BD55260}"/>
              </a:ext>
            </a:extLst>
          </p:cNvPr>
          <p:cNvSpPr txBox="1">
            <a:spLocks/>
          </p:cNvSpPr>
          <p:nvPr/>
        </p:nvSpPr>
        <p:spPr>
          <a:xfrm>
            <a:off x="5897880" y="4297382"/>
            <a:ext cx="4480560" cy="1035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0070C0"/>
                </a:solidFill>
              </a:rPr>
              <a:t>Госпожа Элизабет Девис</a:t>
            </a:r>
            <a:endParaRPr lang="en-US" sz="1900" b="1" dirty="0">
              <a:solidFill>
                <a:srgbClr val="0070C0"/>
              </a:solidFill>
            </a:endParaRPr>
          </a:p>
          <a:p>
            <a:r>
              <a:rPr lang="ru-RU" sz="1900" dirty="0"/>
              <a:t>Заместитель </a:t>
            </a:r>
            <a:r>
              <a:rPr lang="ru-RU" sz="1900" dirty="0" smtClean="0"/>
              <a:t>директора</a:t>
            </a:r>
            <a:r>
              <a:rPr lang="en-US" sz="1900" dirty="0" smtClean="0"/>
              <a:t>, </a:t>
            </a:r>
          </a:p>
          <a:p>
            <a:r>
              <a:rPr lang="ru-RU" sz="1900" dirty="0" smtClean="0"/>
              <a:t>Институт </a:t>
            </a:r>
            <a:r>
              <a:rPr lang="ru-RU" sz="1900" dirty="0"/>
              <a:t>Образования</a:t>
            </a:r>
            <a:endParaRPr lang="ru-RU" sz="1900" dirty="0" smtClean="0"/>
          </a:p>
          <a:p>
            <a:r>
              <a:rPr lang="ru-RU" sz="1900" b="1" dirty="0"/>
              <a:t>Американский Университет в Центральной Азии</a:t>
            </a:r>
            <a:endParaRPr lang="en-US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0548" y="6308879"/>
            <a:ext cx="80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</a:t>
            </a:r>
            <a:r>
              <a:rPr lang="ru-RU" dirty="0"/>
              <a:t>Американский Университет в Центральной Азии</a:t>
            </a:r>
            <a:r>
              <a:rPr lang="en-US" dirty="0"/>
              <a:t>, </a:t>
            </a:r>
            <a:r>
              <a:rPr lang="ru-RU" dirty="0"/>
              <a:t>Кыргызская Республика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0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4"/>
                </a:solidFill>
              </a:rPr>
              <a:t>Критерии оценки</a:t>
            </a:r>
            <a:r>
              <a:rPr lang="en-US" dirty="0"/>
              <a:t>: </a:t>
            </a:r>
            <a:br>
              <a:rPr lang="en-US" dirty="0"/>
            </a:br>
            <a:r>
              <a:rPr lang="ru-RU" sz="3600" dirty="0"/>
              <a:t>Ключ к качеству и рефлексии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A9EF7AA-BA57-46C6-A9DA-32A5A2A8F2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5999"/>
            <a:ext cx="9601200" cy="444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r>
              <a:rPr lang="en-US" sz="2800" dirty="0"/>
              <a:t>6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ru-RU" sz="2800" b="1" dirty="0">
                <a:solidFill>
                  <a:srgbClr val="0070C0"/>
                </a:solidFill>
              </a:rPr>
              <a:t>оставные</a:t>
            </a:r>
            <a:r>
              <a:rPr lang="en-US" sz="2800" dirty="0"/>
              <a:t> / </a:t>
            </a:r>
            <a:r>
              <a:rPr lang="ru-RU" sz="2400" dirty="0"/>
              <a:t>Измерение работы учителя от </a:t>
            </a:r>
            <a:r>
              <a:rPr lang="ru-RU" sz="2400" b="1" dirty="0"/>
              <a:t>Неэффективной </a:t>
            </a:r>
            <a:r>
              <a:rPr lang="ru-RU" sz="2400" dirty="0"/>
              <a:t>до</a:t>
            </a:r>
            <a:r>
              <a:rPr lang="en-US" sz="2400" dirty="0"/>
              <a:t> </a:t>
            </a:r>
            <a:r>
              <a:rPr lang="ru-RU" sz="2400" b="1" dirty="0"/>
              <a:t>Высокоэффективной</a:t>
            </a:r>
            <a:endParaRPr lang="en-US" sz="2400" b="1" dirty="0"/>
          </a:p>
          <a:p>
            <a:endParaRPr lang="en-US" sz="2800" dirty="0"/>
          </a:p>
          <a:p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ru-RU" sz="3500" i="0" dirty="0">
                <a:solidFill>
                  <a:srgbClr val="0070C0"/>
                </a:solidFill>
              </a:rPr>
              <a:t>Планирование и подготовка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500" i="0" dirty="0">
                <a:solidFill>
                  <a:srgbClr val="0070C0"/>
                </a:solidFill>
              </a:rPr>
              <a:t>Знание учащихся и учебного процесса</a:t>
            </a:r>
            <a:endParaRPr lang="en-US" sz="3500" i="0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3500" i="0" dirty="0">
                <a:solidFill>
                  <a:srgbClr val="0070C0"/>
                </a:solidFill>
              </a:rPr>
              <a:t>Создание атмосферы уважения и взаимопонимания</a:t>
            </a:r>
            <a:endParaRPr lang="en-US" sz="3500" i="0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3500" i="0" dirty="0">
                <a:solidFill>
                  <a:srgbClr val="0070C0"/>
                </a:solidFill>
              </a:rPr>
              <a:t>Преподавание</a:t>
            </a:r>
            <a:r>
              <a:rPr lang="en-US" sz="3500" i="0" dirty="0">
                <a:solidFill>
                  <a:srgbClr val="0070C0"/>
                </a:solidFill>
              </a:rPr>
              <a:t>: </a:t>
            </a:r>
            <a:r>
              <a:rPr lang="ru-RU" sz="3500" i="0" dirty="0">
                <a:solidFill>
                  <a:srgbClr val="0070C0"/>
                </a:solidFill>
              </a:rPr>
              <a:t>Обучение содержанию</a:t>
            </a:r>
            <a:endParaRPr lang="en-US" sz="3500" i="0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3500" i="0" dirty="0">
                <a:solidFill>
                  <a:srgbClr val="0070C0"/>
                </a:solidFill>
              </a:rPr>
              <a:t>Преподавание </a:t>
            </a:r>
            <a:r>
              <a:rPr lang="en-US" sz="3500" i="0" dirty="0">
                <a:solidFill>
                  <a:srgbClr val="0070C0"/>
                </a:solidFill>
              </a:rPr>
              <a:t>: </a:t>
            </a:r>
            <a:r>
              <a:rPr lang="ru-RU" sz="3500" i="0" dirty="0">
                <a:solidFill>
                  <a:srgbClr val="0070C0"/>
                </a:solidFill>
              </a:rPr>
              <a:t>Оценка знаний учащихся</a:t>
            </a:r>
            <a:endParaRPr lang="en-US" sz="3500" i="0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3500" i="0" dirty="0">
                <a:solidFill>
                  <a:srgbClr val="0070C0"/>
                </a:solidFill>
              </a:rPr>
              <a:t>Профессиональная ответственность</a:t>
            </a:r>
            <a:endParaRPr lang="en-US" sz="3500" i="0" dirty="0">
              <a:solidFill>
                <a:srgbClr val="0070C0"/>
              </a:solidFill>
            </a:endParaRPr>
          </a:p>
          <a:p>
            <a:pPr lvl="1"/>
            <a:endParaRPr lang="en-US" sz="2800" dirty="0"/>
          </a:p>
          <a:p>
            <a:r>
              <a:rPr lang="ru-RU" sz="2400" dirty="0"/>
              <a:t>На основе</a:t>
            </a:r>
            <a:r>
              <a:rPr lang="en-US" sz="2400" dirty="0"/>
              <a:t> </a:t>
            </a:r>
            <a:r>
              <a:rPr lang="ru-RU" sz="2400" dirty="0"/>
              <a:t>«Структуры преподавания» </a:t>
            </a:r>
            <a:r>
              <a:rPr lang="en-US" sz="2400" dirty="0"/>
              <a:t>(</a:t>
            </a:r>
            <a:r>
              <a:rPr lang="ru-RU" sz="2400" dirty="0"/>
              <a:t>Даниельсон, </a:t>
            </a:r>
            <a:r>
              <a:rPr lang="en-US" sz="2400" dirty="0"/>
              <a:t>2013) </a:t>
            </a:r>
            <a:r>
              <a:rPr lang="ru-RU" sz="2400" dirty="0"/>
              <a:t>и СТОТ </a:t>
            </a:r>
            <a:r>
              <a:rPr lang="en-US" sz="2400" dirty="0"/>
              <a:t>(</a:t>
            </a:r>
            <a:r>
              <a:rPr lang="ru-RU" sz="2400" dirty="0"/>
              <a:t>из ИнТАСК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74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CLEAR RUBRIC</a:t>
            </a:r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4 степени</a:t>
            </a:r>
            <a:endParaRPr sz="2800"/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1 - Неэффективный</a:t>
            </a:r>
            <a:endParaRPr sz="2800"/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2 - Развитие</a:t>
            </a:r>
            <a:endParaRPr sz="2800"/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80"/>
              <a:buChar char="▪"/>
            </a:pPr>
            <a:r>
              <a:rPr lang="en-US" sz="2800">
                <a:solidFill>
                  <a:srgbClr val="FF0000"/>
                </a:solidFill>
              </a:rPr>
              <a:t>3 - Эфффективный</a:t>
            </a:r>
            <a:endParaRPr sz="2800">
              <a:solidFill>
                <a:srgbClr val="FF0000"/>
              </a:solidFill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4 - Высокая эффективность</a:t>
            </a:r>
            <a:endParaRPr sz="2800"/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Как я понимаю эти меры?</a:t>
            </a:r>
            <a:endParaRPr sz="2800"/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1-2 требуют работы со стороны учителя</a:t>
            </a:r>
            <a:endParaRPr sz="2800"/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80"/>
              <a:buChar char="▪"/>
            </a:pPr>
            <a:r>
              <a:rPr lang="en-US" sz="2800">
                <a:solidFill>
                  <a:srgbClr val="FF0000"/>
                </a:solidFill>
              </a:rPr>
              <a:t>3 - это ХОРОШО; это наша цель.</a:t>
            </a:r>
            <a:endParaRPr sz="2800">
              <a:solidFill>
                <a:srgbClr val="FF0000"/>
              </a:solidFill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4 - исключительное, но редкое явление.</a:t>
            </a:r>
            <a:endParaRPr sz="2800"/>
          </a:p>
          <a:p>
            <a:pPr marL="182880" lvl="0" indent="-20953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550"/>
              <a:buNone/>
            </a:pP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31759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00DD7E0-8D47-446F-ADA2-7E7A99A68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22" t="13656" r="22028"/>
          <a:stretch/>
        </p:blipFill>
        <p:spPr>
          <a:xfrm>
            <a:off x="2358188" y="161065"/>
            <a:ext cx="7555833" cy="62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>
            <a:off x="3344" y="0"/>
            <a:ext cx="12188656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85000" sy="85000" flip="none" algn="tl"/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7" name="Google Shape;257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ockwell"/>
              <a:buNone/>
            </a:pPr>
            <a:r>
              <a:rPr lang="en-US">
                <a:solidFill>
                  <a:srgbClr val="FFFFFF"/>
                </a:solidFill>
              </a:rPr>
              <a:t>ДИАЛОГ НАСТАВНИКА И ПОДОПЕЧНОГО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1"/>
          </p:nvPr>
        </p:nvSpPr>
        <p:spPr>
          <a:xfrm>
            <a:off x="1069850" y="2121400"/>
            <a:ext cx="10058400" cy="4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▪"/>
            </a:pPr>
            <a:r>
              <a:rPr lang="en-US" sz="3200">
                <a:solidFill>
                  <a:srgbClr val="FFFFFF"/>
                </a:solidFill>
              </a:rPr>
              <a:t>1. Задавай вопросы. Постарайтесь понять контекст и мышление учителя.</a:t>
            </a:r>
            <a:endParaRPr sz="3200">
              <a:solidFill>
                <a:srgbClr val="FFFFFF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▪"/>
            </a:pPr>
            <a:r>
              <a:rPr lang="en-US" sz="3200">
                <a:solidFill>
                  <a:srgbClr val="FFFFFF"/>
                </a:solidFill>
              </a:rPr>
              <a:t>2. Просмотрите общую электронную таблицу формы Google, чтобы заметить области расхождений и согласия; обсудите.</a:t>
            </a:r>
            <a:endParaRPr sz="3200">
              <a:solidFill>
                <a:srgbClr val="FFFFFF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▪"/>
            </a:pPr>
            <a:r>
              <a:rPr lang="en-US" sz="3200">
                <a:solidFill>
                  <a:srgbClr val="FFFFFF"/>
                </a:solidFill>
              </a:rPr>
              <a:t>3. Работайте вместе, чтобы определить цели преподавания для следующего урока. Над какой областью(ями) необходимо работать учителю?</a:t>
            </a:r>
            <a:endParaRPr sz="3200">
              <a:solidFill>
                <a:srgbClr val="FFFFFF"/>
              </a:solidFill>
            </a:endParaRPr>
          </a:p>
          <a:p>
            <a:pPr marL="182880" lvl="0" indent="-2133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Char char="▪"/>
            </a:pPr>
            <a:endParaRPr sz="3200">
              <a:solidFill>
                <a:srgbClr val="FFFFFF"/>
              </a:solidFill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11401725" y="6229681"/>
            <a:ext cx="457200" cy="457200"/>
          </a:xfrm>
          <a:prstGeom prst="ellipse">
            <a:avLst/>
          </a:prstGeom>
          <a:blipFill rotWithShape="1">
            <a:blip r:embed="rId4">
              <a:alphaModFix/>
            </a:blip>
            <a:tile tx="50800" ty="0" sx="85000" sy="85000" flip="none" algn="tl"/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endParaRPr sz="2000" b="1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0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body" idx="1"/>
          </p:nvPr>
        </p:nvSpPr>
        <p:spPr>
          <a:xfrm>
            <a:off x="867850" y="2194550"/>
            <a:ext cx="55656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▪"/>
            </a:pPr>
            <a:r>
              <a:rPr lang="en-US" sz="3200" dirty="0" err="1"/>
              <a:t>Умение</a:t>
            </a:r>
            <a:r>
              <a:rPr lang="en-US" sz="3200" dirty="0"/>
              <a:t> </a:t>
            </a:r>
            <a:r>
              <a:rPr lang="en-US" sz="3200" dirty="0" err="1"/>
              <a:t>расти</a:t>
            </a:r>
            <a:r>
              <a:rPr lang="en-US" sz="3200" dirty="0"/>
              <a:t> (</a:t>
            </a:r>
            <a:r>
              <a:rPr lang="en-US" sz="3200" dirty="0" err="1"/>
              <a:t>Кэрол</a:t>
            </a:r>
            <a:r>
              <a:rPr lang="en-US" sz="3200" dirty="0"/>
              <a:t> С. </a:t>
            </a:r>
            <a:r>
              <a:rPr lang="en-US" sz="3200" dirty="0" err="1"/>
              <a:t>Двек</a:t>
            </a:r>
            <a:r>
              <a:rPr lang="en-US" sz="3200" dirty="0"/>
              <a:t>): </a:t>
            </a:r>
            <a:endParaRPr sz="3200" dirty="0"/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sz="2400" dirty="0"/>
              <a:t>"</a:t>
            </a:r>
            <a:r>
              <a:rPr lang="en-US" sz="2400" dirty="0" err="1"/>
              <a:t>Менталитет</a:t>
            </a:r>
            <a:r>
              <a:rPr lang="en-US" sz="2400" dirty="0"/>
              <a:t> </a:t>
            </a:r>
            <a:r>
              <a:rPr lang="en-US" sz="2400" dirty="0" err="1"/>
              <a:t>роста</a:t>
            </a:r>
            <a:r>
              <a:rPr lang="en-US" sz="2400" dirty="0"/>
              <a:t> -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вера</a:t>
            </a:r>
            <a:r>
              <a:rPr lang="en-US" sz="2400" dirty="0"/>
              <a:t> в </a:t>
            </a:r>
            <a:r>
              <a:rPr lang="en-US" sz="2400" dirty="0" err="1"/>
              <a:t>то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люди</a:t>
            </a:r>
            <a:r>
              <a:rPr lang="en-US" sz="2400" dirty="0"/>
              <a:t> </a:t>
            </a:r>
            <a:r>
              <a:rPr lang="en-US" sz="2400" dirty="0" err="1"/>
              <a:t>могут</a:t>
            </a:r>
            <a:r>
              <a:rPr lang="en-US" sz="2400" dirty="0"/>
              <a:t> </a:t>
            </a:r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способности</a:t>
            </a:r>
            <a:r>
              <a:rPr lang="en-US" sz="2400" dirty="0"/>
              <a:t>." (215)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3200" dirty="0"/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l="31254" t="13197" r="34777" b="5784"/>
          <a:stretch/>
        </p:blipFill>
        <p:spPr>
          <a:xfrm>
            <a:off x="7086475" y="1873800"/>
            <a:ext cx="3082094" cy="4135201"/>
          </a:xfrm>
          <a:prstGeom prst="rect">
            <a:avLst/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6" name="Google Shape;196;p13"/>
          <p:cNvSpPr txBox="1"/>
          <p:nvPr/>
        </p:nvSpPr>
        <p:spPr>
          <a:xfrm>
            <a:off x="7556075" y="6244825"/>
            <a:ext cx="24054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Image from amazon.com</a:t>
            </a:r>
            <a:endParaRPr sz="14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120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B0245FC1-669A-4558-8341-5A7148C77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xmlns="" id="{F2D3FC59-9FB9-48FC-8D66-9ACDB840E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xmlns="" id="{27D0D12F-DDEA-45FE-91AE-E35A03B651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485326CE-E8C0-4DD9-B97D-BFB0DFF3FC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3068F48-BF12-45BF-AFDF-391C8FFF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5" y="634028"/>
            <a:ext cx="3738933" cy="3802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ru-RU" sz="3600" cap="all" dirty="0"/>
              <a:t>Мы не учимся на опыте ... мы учимся на </a:t>
            </a:r>
            <a:r>
              <a:rPr lang="ru-RU" sz="3600" cap="all" dirty="0" smtClean="0"/>
              <a:t>размышлениях</a:t>
            </a:r>
            <a:r>
              <a:rPr lang="en-US" sz="3600" cap="all" dirty="0" smtClean="0"/>
              <a:t> (</a:t>
            </a:r>
            <a:r>
              <a:rPr lang="az-Cyrl-AZ" sz="3600" cap="all" dirty="0" smtClean="0"/>
              <a:t>Рефлексия</a:t>
            </a:r>
            <a:r>
              <a:rPr lang="en-US" sz="3600" cap="all" dirty="0" smtClean="0"/>
              <a:t>X)</a:t>
            </a:r>
            <a:r>
              <a:rPr lang="ru-RU" sz="3600" cap="all" dirty="0" smtClean="0"/>
              <a:t> </a:t>
            </a:r>
            <a:r>
              <a:rPr lang="ru-RU" sz="3600" cap="all" dirty="0"/>
              <a:t>об опыте. </a:t>
            </a:r>
            <a:endParaRPr lang="en-US" sz="3600" cap="all" dirty="0"/>
          </a:p>
        </p:txBody>
      </p:sp>
      <p:pic>
        <p:nvPicPr>
          <p:cNvPr id="1026" name="Picture 2" descr="Image result for self reflection">
            <a:extLst>
              <a:ext uri="{FF2B5EF4-FFF2-40B4-BE49-F238E27FC236}">
                <a16:creationId xmlns:a16="http://schemas.microsoft.com/office/drawing/2014/main" xmlns="" id="{52A75959-15B4-4937-9632-08C8F44633E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198" b="-2"/>
          <a:stretch/>
        </p:blipFill>
        <p:spPr bwMode="auto">
          <a:xfrm>
            <a:off x="1379023" y="1997288"/>
            <a:ext cx="5659222" cy="28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E213E54-5201-487F-9231-9F39D4812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ru-RU" sz="2400" cap="all" dirty="0">
                <a:solidFill>
                  <a:schemeClr val="bg1"/>
                </a:solidFill>
              </a:rPr>
              <a:t>Джон Дьюи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xmlns="" id="{5ECBBE91-3592-462A-8700-B36554E6AA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xmlns="" id="{646AE209-CD2C-4804-A22E-978C386140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1938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52663"/>
            <a:ext cx="9601200" cy="1485900"/>
          </a:xfrm>
        </p:spPr>
        <p:txBody>
          <a:bodyPr>
            <a:normAutofit/>
          </a:bodyPr>
          <a:lstStyle/>
          <a:p>
            <a:r>
              <a:rPr lang="ru-RU" dirty="0"/>
              <a:t>Менторство с использованием технологий в преподавании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953929"/>
            <a:ext cx="10688855" cy="4574887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Учитель в классе, без отрыва от работы</a:t>
            </a:r>
            <a:endParaRPr lang="en-US" sz="4000" dirty="0">
              <a:solidFill>
                <a:srgbClr val="0070C0"/>
              </a:solidFill>
            </a:endParaRPr>
          </a:p>
          <a:p>
            <a:r>
              <a:rPr lang="ru-RU" sz="4000" b="1" dirty="0">
                <a:solidFill>
                  <a:srgbClr val="00B050"/>
                </a:solidFill>
              </a:rPr>
              <a:t>Экономическая эффективность</a:t>
            </a:r>
            <a:endParaRPr lang="en-US" sz="4000" dirty="0">
              <a:solidFill>
                <a:srgbClr val="00B05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Встроенный механизм подотчетности через цифровой след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Прак</a:t>
            </a:r>
            <a:r>
              <a:rPr lang="en-US" sz="4000" b="1">
                <a:solidFill>
                  <a:srgbClr val="7030A0"/>
                </a:solidFill>
              </a:rPr>
              <a:t>T</a:t>
            </a:r>
            <a:r>
              <a:rPr lang="ru-RU" sz="4000" b="1" smtClean="0">
                <a:solidFill>
                  <a:srgbClr val="7030A0"/>
                </a:solidFill>
              </a:rPr>
              <a:t>икующее </a:t>
            </a:r>
            <a:r>
              <a:rPr lang="ru-RU" sz="4000" b="1" dirty="0">
                <a:solidFill>
                  <a:srgbClr val="7030A0"/>
                </a:solidFill>
              </a:rPr>
              <a:t>сообщество</a:t>
            </a:r>
            <a:r>
              <a:rPr lang="en-US" sz="4000" b="1" dirty="0">
                <a:solidFill>
                  <a:srgbClr val="7030A0"/>
                </a:solidFill>
              </a:rPr>
              <a:t>– </a:t>
            </a:r>
            <a:r>
              <a:rPr lang="ru-RU" sz="4000" b="1" dirty="0">
                <a:solidFill>
                  <a:srgbClr val="7030A0"/>
                </a:solidFill>
              </a:rPr>
              <a:t>без ограничений</a:t>
            </a:r>
            <a:endParaRPr lang="en-US" sz="4000" dirty="0">
              <a:solidFill>
                <a:srgbClr val="7030A0"/>
              </a:solidFill>
            </a:endParaRPr>
          </a:p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Цифровое хранилище, которое становится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ресурсом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rgbClr val="00B0F0"/>
                </a:solidFill>
              </a:rPr>
              <a:t>Недорогие инновации с высокой </a:t>
            </a:r>
            <a:r>
              <a:rPr lang="ru-RU" sz="4000" b="1" dirty="0" smtClean="0">
                <a:solidFill>
                  <a:srgbClr val="00B0F0"/>
                </a:solidFill>
              </a:rPr>
              <a:t>эффективностью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3F3B1-842F-4707-B783-9BED3AA5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cap="small" dirty="0"/>
              <a:t/>
            </a:r>
            <a:br>
              <a:rPr lang="en-US" sz="4800" b="1" cap="small" dirty="0"/>
            </a:br>
            <a:r>
              <a:rPr lang="ru-RU" u="sng" dirty="0"/>
              <a:t>План презентации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F3FE6-02F0-4F98-B1E3-FB15F0FD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276600"/>
            <a:ext cx="9601200" cy="2411931"/>
          </a:xfrm>
        </p:spPr>
        <p:txBody>
          <a:bodyPr>
            <a:normAutofit/>
          </a:bodyPr>
          <a:lstStyle/>
          <a:p>
            <a:r>
              <a:rPr lang="ru-RU" sz="3200" dirty="0"/>
              <a:t>Дизайн программы по подготовке учителей</a:t>
            </a:r>
            <a:endParaRPr lang="en-US" sz="3200" dirty="0"/>
          </a:p>
          <a:p>
            <a:r>
              <a:rPr lang="ru-RU" sz="3200" dirty="0"/>
              <a:t>Акцент на компонент практики с менторством</a:t>
            </a:r>
            <a:endParaRPr lang="en-US" sz="3200" dirty="0"/>
          </a:p>
          <a:p>
            <a:r>
              <a:rPr lang="ru-RU" sz="3200" dirty="0"/>
              <a:t>Менторство с использованием технологий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633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799"/>
            <a:ext cx="10159465" cy="14991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Master of Arts in Teaching (</a:t>
            </a:r>
            <a:r>
              <a:rPr lang="en-US" dirty="0">
                <a:solidFill>
                  <a:srgbClr val="0070C0"/>
                </a:solidFill>
              </a:rPr>
              <a:t>MAT</a:t>
            </a:r>
            <a:r>
              <a:rPr lang="en-US" dirty="0"/>
              <a:t>) </a:t>
            </a:r>
            <a:br>
              <a:rPr lang="en-US" dirty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en-US" dirty="0" smtClean="0"/>
              <a:t> American </a:t>
            </a:r>
            <a:r>
              <a:rPr lang="en-US" dirty="0"/>
              <a:t>University of Central Asia (</a:t>
            </a:r>
            <a:r>
              <a:rPr lang="en-US" dirty="0">
                <a:solidFill>
                  <a:srgbClr val="C00000"/>
                </a:solidFill>
              </a:rPr>
              <a:t>AUCA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97042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Modeled after </a:t>
            </a:r>
            <a:r>
              <a:rPr lang="en-US" sz="2800" b="1" dirty="0">
                <a:solidFill>
                  <a:srgbClr val="FF0000"/>
                </a:solidFill>
              </a:rPr>
              <a:t>MAT - Bard College, New York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2-year /6 semesters</a:t>
            </a:r>
            <a:r>
              <a:rPr lang="en-US" sz="2800" dirty="0"/>
              <a:t>: </a:t>
            </a:r>
            <a:r>
              <a:rPr lang="en-US" sz="2800" dirty="0" smtClean="0"/>
              <a:t>Summer, Fall , Spring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Summers: </a:t>
            </a:r>
            <a:r>
              <a:rPr lang="en-US" sz="2800" dirty="0" smtClean="0"/>
              <a:t>On </a:t>
            </a:r>
            <a:r>
              <a:rPr lang="en-US" sz="2800" dirty="0"/>
              <a:t>campus; </a:t>
            </a:r>
            <a:r>
              <a:rPr lang="en-US" sz="2800" dirty="0" smtClean="0"/>
              <a:t>Fall </a:t>
            </a:r>
            <a:r>
              <a:rPr lang="en-US" sz="2800" dirty="0"/>
              <a:t>&amp; Spring: </a:t>
            </a:r>
            <a:r>
              <a:rPr lang="en-US" sz="2800" dirty="0" smtClean="0"/>
              <a:t>Blended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School </a:t>
            </a:r>
            <a:r>
              <a:rPr lang="en-US" sz="2800" dirty="0" smtClean="0"/>
              <a:t>Teaching </a:t>
            </a:r>
            <a:r>
              <a:rPr lang="en-US" sz="2800" dirty="0"/>
              <a:t>– with Specialization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Dual Degree– US (</a:t>
            </a:r>
            <a:r>
              <a:rPr lang="en-US" sz="2800" dirty="0" smtClean="0"/>
              <a:t>Bard, NY) </a:t>
            </a:r>
            <a:r>
              <a:rPr lang="en-US" sz="2800" dirty="0"/>
              <a:t>&amp; Kyrgyz Ministry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Taught in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Partnership with </a:t>
            </a:r>
            <a:r>
              <a:rPr lang="en-US" sz="2800" b="1" dirty="0" smtClean="0">
                <a:solidFill>
                  <a:srgbClr val="0070C0"/>
                </a:solidFill>
              </a:rPr>
              <a:t>Public and Private Schools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1599" y="452388"/>
          <a:ext cx="10505975" cy="640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61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148680"/>
              </p:ext>
            </p:extLst>
          </p:nvPr>
        </p:nvGraphicFramePr>
        <p:xfrm>
          <a:off x="245445" y="924025"/>
          <a:ext cx="5534526" cy="372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5906162"/>
              </p:ext>
            </p:extLst>
          </p:nvPr>
        </p:nvGraphicFramePr>
        <p:xfrm>
          <a:off x="790208" y="4649593"/>
          <a:ext cx="4318000" cy="161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9459" y="1217247"/>
            <a:ext cx="6875272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Практика с сопровождением в форме менторства и возможностью проводить исследования в классе, интегрирована с курсовым обучением по предмету и педагогике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Данная структура программы рассматривает активное преподавание как ресурс для студентов </a:t>
            </a:r>
            <a:r>
              <a:rPr lang="ru-RU" sz="2400" b="1" dirty="0" smtClean="0">
                <a:solidFill>
                  <a:srgbClr val="0070C0"/>
                </a:solidFill>
              </a:rPr>
              <a:t>М</a:t>
            </a:r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r>
              <a:rPr lang="ru-RU" sz="2400" b="1" dirty="0" smtClean="0">
                <a:solidFill>
                  <a:srgbClr val="0070C0"/>
                </a:solidFill>
              </a:rPr>
              <a:t>П </a:t>
            </a:r>
            <a:r>
              <a:rPr lang="ru-RU" sz="2400" b="1" dirty="0">
                <a:solidFill>
                  <a:srgbClr val="0070C0"/>
                </a:solidFill>
              </a:rPr>
              <a:t>в течении всего академического года</a:t>
            </a:r>
            <a:r>
              <a:rPr lang="en-US" sz="2400" dirty="0"/>
              <a:t>; 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Студенты завершают учебу став учителями, которые могут связать теоритические знания с практикой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12707" y="109971"/>
            <a:ext cx="9092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Магистр </a:t>
            </a:r>
            <a:r>
              <a:rPr lang="ru-RU" sz="2800" dirty="0" smtClean="0"/>
              <a:t>в Преподавании </a:t>
            </a:r>
            <a:r>
              <a:rPr lang="en-US" sz="2800" dirty="0"/>
              <a:t>(</a:t>
            </a:r>
            <a:r>
              <a:rPr lang="ru-RU" sz="2800" dirty="0" smtClean="0">
                <a:solidFill>
                  <a:srgbClr val="0070C0"/>
                </a:solidFill>
              </a:rPr>
              <a:t>М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ru-RU" sz="2800" dirty="0" smtClean="0">
                <a:solidFill>
                  <a:srgbClr val="0070C0"/>
                </a:solidFill>
              </a:rPr>
              <a:t>П</a:t>
            </a:r>
            <a:r>
              <a:rPr lang="en-US" sz="2800" dirty="0"/>
              <a:t>)  </a:t>
            </a:r>
            <a:br>
              <a:rPr lang="en-US" sz="2800" dirty="0"/>
            </a:br>
            <a:r>
              <a:rPr lang="en-US" sz="2800" b="1" dirty="0">
                <a:solidFill>
                  <a:srgbClr val="0070C0"/>
                </a:solidFill>
              </a:rPr>
              <a:t>@</a:t>
            </a:r>
            <a:r>
              <a:rPr lang="en-US" sz="2800" dirty="0"/>
              <a:t> </a:t>
            </a:r>
            <a:r>
              <a:rPr lang="ru-RU" sz="2800" dirty="0"/>
              <a:t>Американский Университет в Центральной Азии</a:t>
            </a:r>
            <a:r>
              <a:rPr lang="en-US" sz="2800" dirty="0"/>
              <a:t> (</a:t>
            </a:r>
            <a:r>
              <a:rPr lang="ru-RU" sz="2800" dirty="0">
                <a:solidFill>
                  <a:srgbClr val="C00000"/>
                </a:solidFill>
              </a:rPr>
              <a:t>АУЦА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21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49484204-AAC3-4FE4-AA51-51757C84A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xmlns="" id="{02D940E8-3EDF-4C53-8F1E-22A254B04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36407"/>
              </p:ext>
            </p:extLst>
          </p:nvPr>
        </p:nvGraphicFramePr>
        <p:xfrm>
          <a:off x="1219200" y="639703"/>
          <a:ext cx="10115107" cy="577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28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8166E-CFA3-4481-A4B8-2C030442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3" y="798881"/>
            <a:ext cx="9624992" cy="10489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Процесс обучения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382F7F7-F7D4-472D-A121-DE89A7BF4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078963"/>
              </p:ext>
            </p:extLst>
          </p:nvPr>
        </p:nvGraphicFramePr>
        <p:xfrm>
          <a:off x="807722" y="1705509"/>
          <a:ext cx="10495278" cy="477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Bracket 7">
            <a:extLst>
              <a:ext uri="{FF2B5EF4-FFF2-40B4-BE49-F238E27FC236}">
                <a16:creationId xmlns:a16="http://schemas.microsoft.com/office/drawing/2014/main" xmlns="" id="{803DD31B-8037-495B-847F-CBBF8FFCD2CD}"/>
              </a:ext>
            </a:extLst>
          </p:cNvPr>
          <p:cNvSpPr/>
          <p:nvPr/>
        </p:nvSpPr>
        <p:spPr>
          <a:xfrm>
            <a:off x="9936338" y="4033076"/>
            <a:ext cx="331785" cy="2307266"/>
          </a:xfrm>
          <a:prstGeom prst="rightBracket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0B5C8D-76DE-4B37-A088-A47AE89D4AC4}"/>
              </a:ext>
            </a:extLst>
          </p:cNvPr>
          <p:cNvSpPr txBox="1"/>
          <p:nvPr/>
        </p:nvSpPr>
        <p:spPr>
          <a:xfrm>
            <a:off x="10432714" y="4401879"/>
            <a:ext cx="175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Ментор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Процесс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Состыковка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2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A1E8BE5-12DA-496F-AAD6-C2565C219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705182"/>
              </p:ext>
            </p:extLst>
          </p:nvPr>
        </p:nvGraphicFramePr>
        <p:xfrm>
          <a:off x="4064000" y="680484"/>
          <a:ext cx="8128000" cy="583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0D840FBD-EC32-4084-8514-D7EFE7C1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191" y="680484"/>
            <a:ext cx="3370521" cy="14859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Цикл менторства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173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0118ae27_0_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B0F0"/>
                </a:solidFill>
              </a:rPr>
              <a:t>Даты видеоцикла</a:t>
            </a:r>
            <a:endParaRPr/>
          </a:p>
        </p:txBody>
      </p:sp>
      <p:sp>
        <p:nvSpPr>
          <p:cNvPr id="182" name="Google Shape;182;g630118ae27_0_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Оставьте время на процесс.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Например, видеоцикл MAT занимает 2 недели: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Неделя первая: Запланируйте урок и запишите видео; загрузите урок и запись.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Вторая неделя: Завершение саморефлексии и диалога с наставником; постановка целей для следующего видео цикла.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В настоящее время MAT требует 4 видео цикла в семестре (два семестра).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14228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613</Words>
  <Application>Microsoft Office PowerPoint</Application>
  <PresentationFormat>Widescreen</PresentationFormat>
  <Paragraphs>128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Rockwell</vt:lpstr>
      <vt:lpstr>Crop</vt:lpstr>
      <vt:lpstr>  Модель Менторства с Использованием  Технологий в Подготовке Учителей :  Опыт Американского Университета в Центральной Азии </vt:lpstr>
      <vt:lpstr> План презентации</vt:lpstr>
      <vt:lpstr>Master of Arts in Teaching (MAT)  @ American University of Central Asia (AUCA)</vt:lpstr>
      <vt:lpstr>PowerPoint Presentation</vt:lpstr>
      <vt:lpstr>PowerPoint Presentation</vt:lpstr>
      <vt:lpstr>PowerPoint Presentation</vt:lpstr>
      <vt:lpstr>Процесс обучения</vt:lpstr>
      <vt:lpstr>Цикл менторства </vt:lpstr>
      <vt:lpstr>Даты видеоцикла</vt:lpstr>
      <vt:lpstr>Критерии оценки:  Ключ к качеству и рефлексии</vt:lpstr>
      <vt:lpstr>CLEAR RUBRIC</vt:lpstr>
      <vt:lpstr>PowerPoint Presentation</vt:lpstr>
      <vt:lpstr>ДИАЛОГ НАСТАВНИКА И ПОДОПЕЧНОГО</vt:lpstr>
      <vt:lpstr>NOTES</vt:lpstr>
      <vt:lpstr>Мы не учимся на опыте ... мы учимся на размышлениях (РефлексияX) об опыте. </vt:lpstr>
      <vt:lpstr>Менторство с использованием технологий в преподавании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Scalable and Sustainable Mentoring Model for Teacher Education:  Insights from American University of Central Asia</dc:title>
  <dc:creator>Davis, Elizabeth</dc:creator>
  <cp:lastModifiedBy>Bard College</cp:lastModifiedBy>
  <cp:revision>77</cp:revision>
  <dcterms:created xsi:type="dcterms:W3CDTF">2019-01-04T15:54:02Z</dcterms:created>
  <dcterms:modified xsi:type="dcterms:W3CDTF">2019-12-10T04:24:19Z</dcterms:modified>
</cp:coreProperties>
</file>