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86470" autoAdjust="0"/>
  </p:normalViewPr>
  <p:slideViewPr>
    <p:cSldViewPr showGuides="1">
      <p:cViewPr>
        <p:scale>
          <a:sx n="103" d="100"/>
          <a:sy n="103" d="100"/>
        </p:scale>
        <p:origin x="651" y="65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12/10/2019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12/10/2019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12/10/2019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solveway.club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Эволюция идеи</a:t>
            </a:r>
          </a:p>
          <a:p>
            <a:endParaRPr lang="ru-RU" dirty="0"/>
          </a:p>
          <a:p>
            <a:r>
              <a:rPr lang="ru-RU" dirty="0"/>
              <a:t>Андрей Гуринов</a:t>
            </a:r>
          </a:p>
          <a:p>
            <a:r>
              <a:rPr lang="en-US" sz="1400" dirty="0"/>
              <a:t>CEO / </a:t>
            </a:r>
            <a:r>
              <a:rPr lang="en-US" sz="1400" dirty="0" err="1"/>
              <a:t>TimelySoft</a:t>
            </a:r>
            <a:r>
              <a:rPr lang="en-US" sz="1400" dirty="0"/>
              <a:t> LLC</a:t>
            </a:r>
          </a:p>
          <a:p>
            <a:r>
              <a:rPr lang="en-US" sz="1400" dirty="0"/>
              <a:t>Assistant Professor / AUCA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</a:t>
            </a:r>
            <a:r>
              <a:rPr lang="en-US" dirty="0" err="1"/>
              <a:t>solveway.club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Система класса </a:t>
            </a:r>
            <a:r>
              <a:rPr lang="en-US" dirty="0"/>
              <a:t>POJ – Programming Online Judge</a:t>
            </a:r>
          </a:p>
          <a:p>
            <a:r>
              <a:rPr lang="ru-RU" dirty="0"/>
              <a:t>Преподаватель готовит и размещает задачу</a:t>
            </a:r>
          </a:p>
          <a:p>
            <a:r>
              <a:rPr lang="ru-RU" dirty="0"/>
              <a:t>Студент решает задачу, отправляет на проверку и немедленно автоматически получает результат проверки</a:t>
            </a:r>
          </a:p>
          <a:p>
            <a:r>
              <a:rPr lang="ru-RU" dirty="0"/>
              <a:t>Преподаватель мониторит прогресс студента</a:t>
            </a:r>
          </a:p>
          <a:p>
            <a:r>
              <a:rPr lang="ru-RU" dirty="0"/>
              <a:t>В отличии от систем класса «выбери ответ из списка», система допускает любое количество верных решений</a:t>
            </a:r>
          </a:p>
          <a:p>
            <a:r>
              <a:rPr lang="ru-RU" dirty="0"/>
              <a:t>Это не </a:t>
            </a:r>
            <a:r>
              <a:rPr lang="en-US" dirty="0"/>
              <a:t>LMS, </a:t>
            </a:r>
            <a:r>
              <a:rPr lang="ru-RU" dirty="0"/>
              <a:t>но интегрируется с </a:t>
            </a:r>
            <a:r>
              <a:rPr lang="en-US" dirty="0"/>
              <a:t>LMS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Преимущества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Преподавателю приготовить и проверить домашнюю работу на группу из 30 человек занимает примерно 12 часов</a:t>
            </a:r>
            <a:r>
              <a:rPr lang="en-US" dirty="0"/>
              <a:t> – </a:t>
            </a:r>
            <a:r>
              <a:rPr lang="en-US" dirty="0" err="1"/>
              <a:t>solveway.club</a:t>
            </a:r>
            <a:r>
              <a:rPr lang="en-US" dirty="0"/>
              <a:t> </a:t>
            </a:r>
            <a:r>
              <a:rPr lang="ru-RU" dirty="0"/>
              <a:t>сокращает это время минимум на 8 часов</a:t>
            </a:r>
            <a:r>
              <a:rPr lang="en-US" dirty="0"/>
              <a:t> </a:t>
            </a:r>
          </a:p>
          <a:p>
            <a:r>
              <a:rPr lang="ru-RU" dirty="0"/>
              <a:t>Студент получает немедленный отзыв и продолжает решать проблему, пока не получит верный результат</a:t>
            </a:r>
            <a:endParaRPr lang="en-US" dirty="0"/>
          </a:p>
          <a:p>
            <a:r>
              <a:rPr lang="ru-RU" dirty="0"/>
              <a:t>Содержание, генерируемое сообществом – с каждым учебным годом и новым пользователем архив задач будет расти и развиваться</a:t>
            </a:r>
          </a:p>
          <a:p>
            <a:r>
              <a:rPr lang="ru-RU" dirty="0"/>
              <a:t>Работает как объективная и интерактивная система для проведения контрольных работ и экзаменов</a:t>
            </a:r>
          </a:p>
          <a:p>
            <a:r>
              <a:rPr lang="ru-RU" dirty="0"/>
              <a:t>Работает система обнаружения плагиата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Навыки и компетенции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Чистая реализация </a:t>
            </a:r>
            <a:r>
              <a:rPr lang="en-US" dirty="0"/>
              <a:t>PBL – Problem Based Learning</a:t>
            </a:r>
          </a:p>
          <a:p>
            <a:r>
              <a:rPr lang="ru-RU" dirty="0"/>
              <a:t>Решение задачи = исполнение тикета </a:t>
            </a:r>
          </a:p>
          <a:p>
            <a:r>
              <a:rPr lang="ru-RU" dirty="0"/>
              <a:t>Работа с документацией</a:t>
            </a:r>
          </a:p>
          <a:p>
            <a:r>
              <a:rPr lang="ru-RU" dirty="0"/>
              <a:t>Тестирование и отладка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Эволюция идеи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Переход от </a:t>
            </a:r>
            <a:r>
              <a:rPr lang="en-US" dirty="0"/>
              <a:t>Problem Based Learning</a:t>
            </a:r>
            <a:r>
              <a:rPr lang="ru-RU" dirty="0"/>
              <a:t> к </a:t>
            </a:r>
            <a:r>
              <a:rPr lang="en-US" dirty="0"/>
              <a:t>Problem Posing Education</a:t>
            </a:r>
          </a:p>
          <a:p>
            <a:r>
              <a:rPr lang="ru-RU" dirty="0"/>
              <a:t>Студенты становятся авторами задач</a:t>
            </a:r>
            <a:endParaRPr lang="en-US" dirty="0"/>
          </a:p>
          <a:p>
            <a:r>
              <a:rPr lang="ru-RU" dirty="0"/>
              <a:t>Дополнительно развиваются навыки:</a:t>
            </a:r>
          </a:p>
          <a:p>
            <a:pPr lvl="1"/>
            <a:r>
              <a:rPr lang="ru-RU" dirty="0"/>
              <a:t>постановка задачи</a:t>
            </a:r>
          </a:p>
          <a:p>
            <a:pPr lvl="1"/>
            <a:r>
              <a:rPr lang="ru-RU" dirty="0"/>
              <a:t>техническое письмо </a:t>
            </a:r>
          </a:p>
          <a:p>
            <a:pPr lvl="1"/>
            <a:r>
              <a:rPr lang="ru-RU" dirty="0"/>
              <a:t>подготовка сценариев тестирования</a:t>
            </a:r>
          </a:p>
          <a:p>
            <a:pPr lvl="1"/>
            <a:r>
              <a:rPr lang="ru-RU" dirty="0"/>
              <a:t>более глубокое погружение в предмет и в предметную область задачи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Эволюция идеи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Студенты готовят разборы задач</a:t>
            </a:r>
            <a:endParaRPr lang="en-US" dirty="0"/>
          </a:p>
          <a:p>
            <a:r>
              <a:rPr lang="ru-RU" dirty="0"/>
              <a:t>Разрабатывается вспомогательный учебный материал формата </a:t>
            </a:r>
            <a:r>
              <a:rPr lang="en-US" dirty="0"/>
              <a:t>peer advising </a:t>
            </a:r>
          </a:p>
          <a:p>
            <a:r>
              <a:rPr lang="ru-RU" dirty="0"/>
              <a:t>Дополнительно развиваются навыки:</a:t>
            </a:r>
          </a:p>
          <a:p>
            <a:pPr lvl="1"/>
            <a:r>
              <a:rPr lang="ru-RU" dirty="0"/>
              <a:t>подготовка презентации</a:t>
            </a:r>
          </a:p>
          <a:p>
            <a:pPr lvl="1"/>
            <a:r>
              <a:rPr lang="ru-RU" dirty="0"/>
              <a:t>техническое письмо </a:t>
            </a:r>
          </a:p>
          <a:p>
            <a:pPr lvl="1"/>
            <a:r>
              <a:rPr lang="ru-RU" dirty="0"/>
              <a:t>монтаж видео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Лето 2018 – первая презентация идеи</a:t>
            </a:r>
            <a:endParaRPr lang="en-US" dirty="0"/>
          </a:p>
          <a:p>
            <a:r>
              <a:rPr lang="ru-RU" dirty="0"/>
              <a:t>Осень 2018 – первый рабочий прототип системы</a:t>
            </a:r>
            <a:endParaRPr lang="en-US" dirty="0"/>
          </a:p>
          <a:p>
            <a:r>
              <a:rPr lang="ru-RU" dirty="0"/>
              <a:t>Сентябрь 2019 – запуск пилотной эксплуатации на базе </a:t>
            </a:r>
            <a:r>
              <a:rPr lang="en-US" dirty="0"/>
              <a:t>AUCA</a:t>
            </a:r>
          </a:p>
          <a:p>
            <a:r>
              <a:rPr lang="ru-RU" dirty="0"/>
              <a:t>Октябрь 2019 – опробована модель создания задач студентами</a:t>
            </a:r>
          </a:p>
          <a:p>
            <a:r>
              <a:rPr lang="ru-RU" dirty="0"/>
              <a:t>Ноябрь 2019 – первые независимые пользователи </a:t>
            </a:r>
          </a:p>
          <a:p>
            <a:r>
              <a:rPr lang="ru-RU" dirty="0"/>
              <a:t>Ноябрь 2019 – первые закрытые и публичные соревнования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Планы развития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2020</a:t>
            </a:r>
            <a:r>
              <a:rPr lang="en-US" dirty="0"/>
              <a:t> </a:t>
            </a:r>
            <a:r>
              <a:rPr lang="ru-RU" dirty="0"/>
              <a:t>год – начать эксплуатацию системы в новых учебных заведениях</a:t>
            </a:r>
            <a:endParaRPr lang="en-US" dirty="0"/>
          </a:p>
          <a:p>
            <a:r>
              <a:rPr lang="ru-RU" dirty="0"/>
              <a:t>Зима 2020 – начало эксплуатации в ИТ Академии КАРПОУ</a:t>
            </a:r>
          </a:p>
          <a:p>
            <a:r>
              <a:rPr lang="ru-RU" dirty="0"/>
              <a:t>Зима 2020 – развитие системы коммуникации (чаты, форумы, </a:t>
            </a:r>
            <a:r>
              <a:rPr lang="en-US" dirty="0"/>
              <a:t>feedback, advising)</a:t>
            </a:r>
          </a:p>
          <a:p>
            <a:r>
              <a:rPr lang="ru-RU" dirty="0"/>
              <a:t>Весна 2020 – подключение новых языков программирования</a:t>
            </a:r>
            <a:endParaRPr lang="en-US" dirty="0"/>
          </a:p>
          <a:p>
            <a:r>
              <a:rPr lang="ru-RU" dirty="0"/>
              <a:t>Весна 2020 – разработка системы подсказок</a:t>
            </a:r>
            <a:endParaRPr lang="en-US" dirty="0"/>
          </a:p>
          <a:p>
            <a:r>
              <a:rPr lang="ru-RU" dirty="0"/>
              <a:t>Лето 2020 – развитие элементов геймификации (рейтинги, соревнования, сообщества, статусы)</a:t>
            </a:r>
          </a:p>
          <a:p>
            <a:r>
              <a:rPr lang="ru-RU" dirty="0"/>
              <a:t>Лето 2020 – разработка системы рекомендаций</a:t>
            </a:r>
          </a:p>
          <a:p>
            <a:r>
              <a:rPr lang="ru-RU" dirty="0"/>
              <a:t>Осень 2020 – начало проектирования аналитической системы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3B68-B833-4A85-8CDC-9C75F42A1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95725C-DC28-43E6-95B8-599A5CE731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2306" y="1828800"/>
            <a:ext cx="7872613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5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slides</Template>
  <TotalTime>530</TotalTime>
  <Words>358</Words>
  <Application>Microsoft Office PowerPoint</Application>
  <PresentationFormat>Custom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Palatino Linotype</vt:lpstr>
      <vt:lpstr>Business strategy presentation</vt:lpstr>
      <vt:lpstr>solveway.club</vt:lpstr>
      <vt:lpstr>Что такое solveway.club?</vt:lpstr>
      <vt:lpstr>Преимущества</vt:lpstr>
      <vt:lpstr>Навыки и компетенции</vt:lpstr>
      <vt:lpstr>Эволюция идеи</vt:lpstr>
      <vt:lpstr>Эволюция идеи 2</vt:lpstr>
      <vt:lpstr>История</vt:lpstr>
      <vt:lpstr>Планы развития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solveway.club</dc:title>
  <dc:creator>Andrey Gurinov</dc:creator>
  <cp:lastModifiedBy>Andrey Gurinov</cp:lastModifiedBy>
  <cp:revision>6</cp:revision>
  <dcterms:created xsi:type="dcterms:W3CDTF">2019-12-09T22:05:58Z</dcterms:created>
  <dcterms:modified xsi:type="dcterms:W3CDTF">2019-12-10T08:55:21Z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