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3" r:id="rId4"/>
    <p:sldId id="265" r:id="rId5"/>
    <p:sldId id="269" r:id="rId6"/>
    <p:sldId id="271" r:id="rId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>
        <p:scale>
          <a:sx n="54" d="100"/>
          <a:sy n="54" d="100"/>
        </p:scale>
        <p:origin x="-821" y="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Академический Консорциум "Международный университет Кыргызстана"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7EEA6-66BC-4ED1-A45A-DF09C016542F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5EC17-8F1C-4CAB-835D-570C4EEAD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471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Академический Консорциум "Международный университет Кыргызстана"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883C4-2CEB-4ADE-A970-B39E2CCA783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C6BED-7816-40DA-B64D-9D30422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0919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706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798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53BD27A-31A7-4608-968D-5932A80C4335}" type="datetime1">
              <a:rPr lang="ru-RU" smtClean="0"/>
              <a:t>25.04.2019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AEF-2468-4E33-B905-15B02A722826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FEE7-6D70-4FF6-9784-01F9E0C0C60B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B6B4-F0EE-4EF0-AA03-190215FB1D10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27CBBC3-6126-4BEF-89DC-C362BBA43656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5347-735F-47A6-A128-60D61AD59467}" type="datetime1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B5AB-B758-4F9A-AE49-7866B799419E}" type="datetime1">
              <a:rPr lang="ru-RU" smtClean="0"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6B76-37A3-4061-8EEC-AF366FB25BFF}" type="datetime1">
              <a:rPr lang="ru-RU" smtClean="0"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00F7-F13A-47D0-9ED1-73568539037D}" type="datetime1">
              <a:rPr lang="ru-RU" smtClean="0"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B8D0-4D29-40A1-BFAE-066AFF5B32F1}" type="datetime1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9EF1-50FA-4512-9DC2-CB0B3CC34FBC}" type="datetime1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63981D-A28A-476C-BB5D-84BD26D89A40}" type="datetime1">
              <a:rPr lang="ru-RU" smtClean="0"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Становление и развитие экспортного потенциала вузов Кыргызстана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679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Академический Консорциум </a:t>
            </a:r>
          </a:p>
          <a:p>
            <a:r>
              <a:rPr lang="ru-RU" dirty="0" smtClean="0"/>
              <a:t>«</a:t>
            </a:r>
            <a:r>
              <a:rPr lang="ru-RU" dirty="0"/>
              <a:t>Международный университет Кыргызстана</a:t>
            </a:r>
            <a:r>
              <a:rPr lang="ru-RU" dirty="0" smtClean="0"/>
              <a:t>»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Documents and Settings\Admin\Рабочий стол\_home_iuk__home_iuk_zapkampus.jpe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052736"/>
            <a:ext cx="406045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20072" y="5819789"/>
            <a:ext cx="3024336" cy="938719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latin typeface="+mj-lt"/>
              </a:rPr>
              <a:t>Председатель Попечительского Совета</a:t>
            </a:r>
          </a:p>
          <a:p>
            <a:pPr algn="r"/>
            <a:r>
              <a:rPr lang="ru-RU" sz="1100" dirty="0">
                <a:latin typeface="+mj-lt"/>
              </a:rPr>
              <a:t>Академик </a:t>
            </a:r>
            <a:r>
              <a:rPr lang="ru-RU" sz="1100" dirty="0" err="1">
                <a:latin typeface="+mj-lt"/>
              </a:rPr>
              <a:t>Айдаралиев</a:t>
            </a:r>
            <a:r>
              <a:rPr lang="ru-RU" sz="1100" dirty="0">
                <a:latin typeface="+mj-lt"/>
              </a:rPr>
              <a:t> А.А.</a:t>
            </a:r>
          </a:p>
          <a:p>
            <a:pPr algn="r"/>
            <a:r>
              <a:rPr lang="ru-RU" sz="1100" dirty="0">
                <a:latin typeface="+mj-lt"/>
              </a:rPr>
              <a:t>Проректор по международным связям </a:t>
            </a:r>
          </a:p>
          <a:p>
            <a:pPr algn="r"/>
            <a:r>
              <a:rPr lang="ru-RU" sz="1100" dirty="0" err="1">
                <a:latin typeface="+mj-lt"/>
              </a:rPr>
              <a:t>Акылбекова</a:t>
            </a:r>
            <a:r>
              <a:rPr lang="ru-RU" sz="1100" dirty="0">
                <a:latin typeface="+mj-lt"/>
              </a:rPr>
              <a:t> Т.Ж.</a:t>
            </a:r>
          </a:p>
          <a:p>
            <a:pPr algn="r"/>
            <a:endParaRPr lang="ru-RU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24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200" b="1" dirty="0" smtClean="0"/>
              <a:t>Таблица</a:t>
            </a:r>
            <a:r>
              <a:rPr lang="en-US" sz="1200" b="1" dirty="0" smtClean="0"/>
              <a:t> </a:t>
            </a:r>
            <a:r>
              <a:rPr lang="en-US" sz="1200" b="1" dirty="0"/>
              <a:t>1</a:t>
            </a:r>
            <a:endParaRPr lang="ru-RU" sz="1200" dirty="0"/>
          </a:p>
          <a:p>
            <a:pPr marL="0" indent="0" algn="ctr">
              <a:buNone/>
            </a:pPr>
            <a:r>
              <a:rPr lang="en-US" sz="1200" b="1" dirty="0"/>
              <a:t>World Directory of Medical Schools</a:t>
            </a:r>
            <a:endParaRPr lang="ru-RU" sz="1200" dirty="0"/>
          </a:p>
          <a:p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842475"/>
              </p:ext>
            </p:extLst>
          </p:nvPr>
        </p:nvGraphicFramePr>
        <p:xfrm>
          <a:off x="539552" y="1916836"/>
          <a:ext cx="8208912" cy="4179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3470"/>
                <a:gridCol w="5764625"/>
                <a:gridCol w="1220817"/>
              </a:tblGrid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Country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Medical School Name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City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Adam University Faculty of Medicine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Bishkek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I.K.Akhunbaev</a:t>
                      </a:r>
                      <a:r>
                        <a:rPr lang="en-US" sz="1200" dirty="0">
                          <a:effectLst/>
                        </a:rPr>
                        <a:t> Kyrgyz State Medical Academy Faculty of General Medicine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Bishkek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International Ataturk-Alatoo University Faculty of Medicine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Bishkek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International Medical Institute, International University of Sciences and Business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Bishkek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International Medical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Bishkek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International School of Medicine, International University of 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Bishkek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Jalal-Abad State University Medical Faculty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Jalal-Abad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Kyrgyz-Russian Slavic State University Medical Faculty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Bishkek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Kyrgyz-Uzbek University Medical Faculty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Osh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Osh State University Medical Faculty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Osh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S.Tentishev Asian Medical Institute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Kant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r>
              <a:rPr lang="ru-RU" sz="1600" dirty="0"/>
              <a:t>Академический </a:t>
            </a:r>
            <a:r>
              <a:rPr lang="ru-RU" sz="1600" dirty="0" smtClean="0"/>
              <a:t>Консорциум</a:t>
            </a:r>
            <a:br>
              <a:rPr lang="ru-RU" sz="1600" dirty="0" smtClean="0"/>
            </a:br>
            <a:r>
              <a:rPr lang="ru-RU" sz="1600" dirty="0" smtClean="0"/>
              <a:t>«</a:t>
            </a:r>
            <a:r>
              <a:rPr lang="ru-RU" sz="1600" dirty="0"/>
              <a:t>Международный университет Кыргызстана»</a:t>
            </a:r>
          </a:p>
        </p:txBody>
      </p:sp>
      <p:pic>
        <p:nvPicPr>
          <p:cNvPr id="6" name="Picture 2" descr="C:\Users\Intel\Desktop\Договоры\logo\Logo_IUK_H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864096" cy="53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9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600" b="1" dirty="0" smtClean="0"/>
              <a:t>Таблица </a:t>
            </a:r>
            <a:r>
              <a:rPr lang="ru-RU" sz="1600" b="1" dirty="0"/>
              <a:t>2</a:t>
            </a:r>
            <a:endParaRPr lang="ru-RU" sz="1600" dirty="0"/>
          </a:p>
          <a:p>
            <a:pPr marL="0" indent="0">
              <a:buNone/>
            </a:pPr>
            <a:r>
              <a:rPr lang="en-US" sz="1600" b="1" dirty="0"/>
              <a:t>Medical Council of India</a:t>
            </a:r>
            <a:endParaRPr lang="ru-RU" sz="16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74551"/>
              </p:ext>
            </p:extLst>
          </p:nvPr>
        </p:nvGraphicFramePr>
        <p:xfrm>
          <a:off x="539552" y="1988839"/>
          <a:ext cx="8280920" cy="4139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280"/>
                <a:gridCol w="1239552"/>
                <a:gridCol w="6541088"/>
              </a:tblGrid>
              <a:tr h="50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Country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University Name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Kyrgyzstan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Asian Medical Institute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Kyrgyzstan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I.K.Akhunbaev</a:t>
                      </a:r>
                      <a:r>
                        <a:rPr lang="en-US" sz="1800" dirty="0">
                          <a:effectLst/>
                        </a:rPr>
                        <a:t> Kyrgyz State Medical Academy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Kyrgyzstan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International University of Kyrgyzstan, International School of Medicine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Kyrgyzstan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Jalal-Abad State University, Jalal-Abad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Kyrgyzstan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Kyrgyz-Russian Slavic University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Kyrgyzstan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Kyrgyz State Medical Academy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Kyrgyzstan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Osh State University, Medical Faculty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1730"/>
          </a:xfrm>
        </p:spPr>
        <p:txBody>
          <a:bodyPr>
            <a:normAutofit/>
          </a:bodyPr>
          <a:lstStyle/>
          <a:p>
            <a:r>
              <a:rPr lang="ru-RU" sz="1600" dirty="0"/>
              <a:t>Академический </a:t>
            </a:r>
            <a:r>
              <a:rPr lang="ru-RU" sz="1600" dirty="0" smtClean="0"/>
              <a:t>Консорциум</a:t>
            </a:r>
            <a:br>
              <a:rPr lang="ru-RU" sz="1600" dirty="0" smtClean="0"/>
            </a:br>
            <a:r>
              <a:rPr lang="ru-RU" sz="1600" dirty="0" smtClean="0"/>
              <a:t>«</a:t>
            </a:r>
            <a:r>
              <a:rPr lang="ru-RU" sz="1600" dirty="0"/>
              <a:t>Международный университет Кыргызстана»</a:t>
            </a:r>
          </a:p>
        </p:txBody>
      </p:sp>
      <p:pic>
        <p:nvPicPr>
          <p:cNvPr id="6" name="Picture 2" descr="C:\Users\Intel\Desktop\Договоры\logo\Logo_IUK_H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864096" cy="53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7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b="1" dirty="0"/>
              <a:t>Таблица 3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Список университетов Кыргызстана, дипломы которых признаются в Пакистане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8170147"/>
              </p:ext>
            </p:extLst>
          </p:nvPr>
        </p:nvGraphicFramePr>
        <p:xfrm>
          <a:off x="467544" y="1164019"/>
          <a:ext cx="8208911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930"/>
                <a:gridCol w="6492164"/>
                <a:gridCol w="1220817"/>
              </a:tblGrid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University Name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Country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Academy of Arts of the Kyrgyz Republic named after T.Sadykov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Academy of Management under the President of the Kyrgyz Republic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American University in Central Asia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Arabaev Kyrgyz State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Bishkek Humanities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I.K.Akhunbaev Kyrgyz State Medical Academy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International Ataturk Alatoo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International University of 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Issyk-Kul State University named after K.Tynystanov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Jalal-Abad State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 Economics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 national Agrarian University named after K.I.Skriabin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 National University named after Jusup Balasagyn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 State Academy of Physical Education and Sports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 State Technical University named after I.Razzakov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 State University of Construction, Transport and Architecture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Kyrgyz-Russian Slavic University named after B.N.Yeltsin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Kyrgyz-Uzbek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Kyrgyz-Turkey Manas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Naryn State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Osh State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Osh Technological University named after M.M.Adyshev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Kyrgyzstan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  <a:tr h="20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Talas State University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Kyrgyzstan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1" marR="670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1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Таблица 4</a:t>
            </a:r>
            <a:br>
              <a:rPr lang="ru-RU" sz="2000" dirty="0"/>
            </a:br>
            <a:r>
              <a:rPr lang="ru-RU" sz="2000" dirty="0"/>
              <a:t>Признание дипломов медицинских институтов, факультетов Кыргызстана в Индии и Пакистане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6969243"/>
              </p:ext>
            </p:extLst>
          </p:nvPr>
        </p:nvGraphicFramePr>
        <p:xfrm>
          <a:off x="323527" y="1219200"/>
          <a:ext cx="8568952" cy="5368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413"/>
                <a:gridCol w="1567806"/>
                <a:gridCol w="1335265"/>
                <a:gridCol w="1285436"/>
                <a:gridCol w="1355566"/>
                <a:gridCol w="1363872"/>
                <a:gridCol w="1271594"/>
              </a:tblGrid>
              <a:tr h="1382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Название ВУЗов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Регистрация во Всемирном справочнике медицинских школ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Регистрация в Медсовете Индии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Признание диплома университета в Пакистане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Соответствие всем нормативам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Примечание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КГМА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КРСУ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ОшГУ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ЖАГУ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394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Ата-Тюрк университет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394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Адам университет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789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Международный медицинский университет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  <a:tr h="592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Университет науки и бизнеса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Лицензия отозвана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7" marR="643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7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СПАСИБО ЗА ВНИМАНИЕ!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2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</TotalTime>
  <Words>465</Words>
  <Application>Microsoft Office PowerPoint</Application>
  <PresentationFormat>Экран (4:3)</PresentationFormat>
  <Paragraphs>235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Становление и развитие экспортного потенциала вузов Кыргызстана </vt:lpstr>
      <vt:lpstr>Академический Консорциум «Международный университет Кыргызстана»</vt:lpstr>
      <vt:lpstr>Академический Консорциум «Международный университет Кыргызстана»</vt:lpstr>
      <vt:lpstr>  Таблица 3 Список университетов Кыргызстана, дипломы которых признаются в Пакистане </vt:lpstr>
      <vt:lpstr>Таблица 4 Признание дипломов медицинских институтов, факультетов Кыргызстана в Индии и Пакистане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admin_iuk</cp:lastModifiedBy>
  <cp:revision>10</cp:revision>
  <cp:lastPrinted>2019-04-25T05:19:52Z</cp:lastPrinted>
  <dcterms:created xsi:type="dcterms:W3CDTF">2019-04-24T11:36:31Z</dcterms:created>
  <dcterms:modified xsi:type="dcterms:W3CDTF">2019-04-25T07:40:17Z</dcterms:modified>
</cp:coreProperties>
</file>