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3.xml" ContentType="application/vnd.openxmlformats-officedocument.theme+xml"/>
  <Override PartName="/ppt/slideLayouts/slideLayout62.xml" ContentType="application/vnd.openxmlformats-officedocument.presentationml.slideLayout+xml"/>
  <Override PartName="/ppt/theme/theme14.xml" ContentType="application/vnd.openxmlformats-officedocument.theme+xml"/>
  <Override PartName="/ppt/slideLayouts/slideLayout63.xml" ContentType="application/vnd.openxmlformats-officedocument.presentationml.slideLayout+xml"/>
  <Override PartName="/ppt/theme/theme1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6.xml" ContentType="application/vnd.openxmlformats-officedocument.theme+xml"/>
  <Override PartName="/ppt/slideLayouts/slideLayout75.xml" ContentType="application/vnd.openxmlformats-officedocument.presentationml.slideLayout+xml"/>
  <Override PartName="/ppt/theme/theme1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1"/>
    <p:sldMasterId id="2147483729" r:id="rId2"/>
    <p:sldMasterId id="2147483753" r:id="rId3"/>
    <p:sldMasterId id="2147483758" r:id="rId4"/>
    <p:sldMasterId id="2147483763" r:id="rId5"/>
    <p:sldMasterId id="2147483767" r:id="rId6"/>
    <p:sldMasterId id="2147483773" r:id="rId7"/>
    <p:sldMasterId id="2147483779" r:id="rId8"/>
    <p:sldMasterId id="2147483791" r:id="rId9"/>
    <p:sldMasterId id="2147483817" r:id="rId10"/>
    <p:sldMasterId id="2147483832" r:id="rId11"/>
    <p:sldMasterId id="2147483844" r:id="rId12"/>
    <p:sldMasterId id="2147483850" r:id="rId13"/>
    <p:sldMasterId id="2147483855" r:id="rId14"/>
    <p:sldMasterId id="2147483857" r:id="rId15"/>
    <p:sldMasterId id="2147483859" r:id="rId16"/>
    <p:sldMasterId id="2147483871" r:id="rId17"/>
    <p:sldMasterId id="2147483873" r:id="rId18"/>
    <p:sldMasterId id="2147483894" r:id="rId19"/>
    <p:sldMasterId id="2147483904" r:id="rId20"/>
    <p:sldMasterId id="2147483916" r:id="rId21"/>
  </p:sldMasterIdLst>
  <p:notesMasterIdLst>
    <p:notesMasterId r:id="rId55"/>
  </p:notesMasterIdLst>
  <p:handoutMasterIdLst>
    <p:handoutMasterId r:id="rId56"/>
  </p:handoutMasterIdLst>
  <p:sldIdLst>
    <p:sldId id="776" r:id="rId22"/>
    <p:sldId id="800" r:id="rId23"/>
    <p:sldId id="807" r:id="rId24"/>
    <p:sldId id="1134" r:id="rId25"/>
    <p:sldId id="355" r:id="rId26"/>
    <p:sldId id="785" r:id="rId27"/>
    <p:sldId id="797" r:id="rId28"/>
    <p:sldId id="796" r:id="rId29"/>
    <p:sldId id="1359" r:id="rId30"/>
    <p:sldId id="1360" r:id="rId31"/>
    <p:sldId id="1361" r:id="rId32"/>
    <p:sldId id="1362" r:id="rId33"/>
    <p:sldId id="1363" r:id="rId34"/>
    <p:sldId id="1364" r:id="rId35"/>
    <p:sldId id="1365" r:id="rId36"/>
    <p:sldId id="1366" r:id="rId37"/>
    <p:sldId id="1367" r:id="rId38"/>
    <p:sldId id="1368" r:id="rId39"/>
    <p:sldId id="1369" r:id="rId40"/>
    <p:sldId id="1370" r:id="rId41"/>
    <p:sldId id="1371" r:id="rId42"/>
    <p:sldId id="841" r:id="rId43"/>
    <p:sldId id="842" r:id="rId44"/>
    <p:sldId id="256" r:id="rId45"/>
    <p:sldId id="257" r:id="rId46"/>
    <p:sldId id="278" r:id="rId47"/>
    <p:sldId id="260" r:id="rId48"/>
    <p:sldId id="259" r:id="rId49"/>
    <p:sldId id="276" r:id="rId50"/>
    <p:sldId id="262" r:id="rId51"/>
    <p:sldId id="272" r:id="rId52"/>
    <p:sldId id="274" r:id="rId53"/>
    <p:sldId id="1384" r:id="rId54"/>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Times New Roman" pitchFamily="18" charset="0"/>
        <a:ea typeface="+mn-ea"/>
        <a:cs typeface="Arial" charset="0"/>
      </a:defRPr>
    </a:lvl1pPr>
    <a:lvl2pPr marL="457200" algn="l" rtl="0" fontAlgn="base">
      <a:spcBef>
        <a:spcPct val="0"/>
      </a:spcBef>
      <a:spcAft>
        <a:spcPct val="0"/>
      </a:spcAft>
      <a:defRPr b="1" kern="1200">
        <a:solidFill>
          <a:schemeClr val="tx1"/>
        </a:solidFill>
        <a:latin typeface="Times New Roman" pitchFamily="18" charset="0"/>
        <a:ea typeface="+mn-ea"/>
        <a:cs typeface="Arial" charset="0"/>
      </a:defRPr>
    </a:lvl2pPr>
    <a:lvl3pPr marL="914400" algn="l" rtl="0" fontAlgn="base">
      <a:spcBef>
        <a:spcPct val="0"/>
      </a:spcBef>
      <a:spcAft>
        <a:spcPct val="0"/>
      </a:spcAft>
      <a:defRPr b="1" kern="1200">
        <a:solidFill>
          <a:schemeClr val="tx1"/>
        </a:solidFill>
        <a:latin typeface="Times New Roman" pitchFamily="18" charset="0"/>
        <a:ea typeface="+mn-ea"/>
        <a:cs typeface="Arial" charset="0"/>
      </a:defRPr>
    </a:lvl3pPr>
    <a:lvl4pPr marL="1371600" algn="l" rtl="0" fontAlgn="base">
      <a:spcBef>
        <a:spcPct val="0"/>
      </a:spcBef>
      <a:spcAft>
        <a:spcPct val="0"/>
      </a:spcAft>
      <a:defRPr b="1" kern="1200">
        <a:solidFill>
          <a:schemeClr val="tx1"/>
        </a:solidFill>
        <a:latin typeface="Times New Roman" pitchFamily="18" charset="0"/>
        <a:ea typeface="+mn-ea"/>
        <a:cs typeface="Arial" charset="0"/>
      </a:defRPr>
    </a:lvl4pPr>
    <a:lvl5pPr marL="1828800" algn="l" rtl="0" fontAlgn="base">
      <a:spcBef>
        <a:spcPct val="0"/>
      </a:spcBef>
      <a:spcAft>
        <a:spcPct val="0"/>
      </a:spcAft>
      <a:defRPr b="1" kern="1200">
        <a:solidFill>
          <a:schemeClr val="tx1"/>
        </a:solidFill>
        <a:latin typeface="Times New Roman" pitchFamily="18" charset="0"/>
        <a:ea typeface="+mn-ea"/>
        <a:cs typeface="Arial" charset="0"/>
      </a:defRPr>
    </a:lvl5pPr>
    <a:lvl6pPr marL="2286000" algn="l" defTabSz="914400" rtl="0" eaLnBrk="1" latinLnBrk="0" hangingPunct="1">
      <a:defRPr b="1" kern="1200">
        <a:solidFill>
          <a:schemeClr val="tx1"/>
        </a:solidFill>
        <a:latin typeface="Times New Roman" pitchFamily="18" charset="0"/>
        <a:ea typeface="+mn-ea"/>
        <a:cs typeface="Arial" charset="0"/>
      </a:defRPr>
    </a:lvl6pPr>
    <a:lvl7pPr marL="2743200" algn="l" defTabSz="914400" rtl="0" eaLnBrk="1" latinLnBrk="0" hangingPunct="1">
      <a:defRPr b="1" kern="1200">
        <a:solidFill>
          <a:schemeClr val="tx1"/>
        </a:solidFill>
        <a:latin typeface="Times New Roman" pitchFamily="18" charset="0"/>
        <a:ea typeface="+mn-ea"/>
        <a:cs typeface="Arial" charset="0"/>
      </a:defRPr>
    </a:lvl7pPr>
    <a:lvl8pPr marL="3200400" algn="l" defTabSz="914400" rtl="0" eaLnBrk="1" latinLnBrk="0" hangingPunct="1">
      <a:defRPr b="1" kern="1200">
        <a:solidFill>
          <a:schemeClr val="tx1"/>
        </a:solidFill>
        <a:latin typeface="Times New Roman" pitchFamily="18" charset="0"/>
        <a:ea typeface="+mn-ea"/>
        <a:cs typeface="Arial" charset="0"/>
      </a:defRPr>
    </a:lvl8pPr>
    <a:lvl9pPr marL="3657600" algn="l" defTabSz="914400" rtl="0" eaLnBrk="1" latinLnBrk="0" hangingPunct="1">
      <a:defRPr b="1"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8">
          <p15:clr>
            <a:srgbClr val="A4A3A4"/>
          </p15:clr>
        </p15:guide>
        <p15:guide id="3" pos="732">
          <p15:clr>
            <a:srgbClr val="A4A3A4"/>
          </p15:clr>
        </p15:guide>
      </p15:sldGuideLst>
    </p:ext>
    <p:ext uri="{2D200454-40CA-4A62-9FC3-DE9A4176ACB9}">
      <p15:notesGuideLst xmlns:p15="http://schemas.microsoft.com/office/powerpoint/2012/main">
        <p15:guide id="1" orient="horz" pos="3150" userDrawn="1">
          <p15:clr>
            <a:srgbClr val="A4A3A4"/>
          </p15:clr>
        </p15:guide>
        <p15:guide id="2" pos="2141" userDrawn="1">
          <p15:clr>
            <a:srgbClr val="A4A3A4"/>
          </p15:clr>
        </p15:guide>
        <p15:guide id="3" orient="horz" pos="2947" userDrawn="1">
          <p15:clr>
            <a:srgbClr val="A4A3A4"/>
          </p15:clr>
        </p15:guide>
        <p15:guide id="4" pos="2209" userDrawn="1">
          <p15:clr>
            <a:srgbClr val="A4A3A4"/>
          </p15:clr>
        </p15:guide>
        <p15:guide id="5" orient="horz" pos="3130" userDrawn="1">
          <p15:clr>
            <a:srgbClr val="A4A3A4"/>
          </p15:clr>
        </p15:guide>
        <p15:guide id="6" orient="horz" pos="2928" userDrawn="1">
          <p15:clr>
            <a:srgbClr val="A4A3A4"/>
          </p15:clr>
        </p15:guide>
        <p15:guide id="7" orient="horz" pos="3171" userDrawn="1">
          <p15:clr>
            <a:srgbClr val="A4A3A4"/>
          </p15:clr>
        </p15:guide>
        <p15:guide id="8" orient="horz" pos="2966" userDrawn="1">
          <p15:clr>
            <a:srgbClr val="A4A3A4"/>
          </p15:clr>
        </p15:guide>
        <p15:guide id="9" orient="horz" pos="3110" userDrawn="1">
          <p15:clr>
            <a:srgbClr val="A4A3A4"/>
          </p15:clr>
        </p15:guide>
        <p15:guide id="10" orient="horz" pos="29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0" clrIdx="0"/>
  <p:cmAuthor id="1" name="Kimberley Fortin" initials="KF" lastIdx="2" clrIdx="1"/>
  <p:cmAuthor id="2" name="Microsoft Office User" initials="MOU" lastIdx="8"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BF5"/>
    <a:srgbClr val="BDDBED"/>
    <a:srgbClr val="4698CB"/>
    <a:srgbClr val="569BBE"/>
    <a:srgbClr val="ECF4F8"/>
    <a:srgbClr val="B4D3E2"/>
    <a:srgbClr val="ADB092"/>
    <a:srgbClr val="666633"/>
    <a:srgbClr val="C8CAB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16" autoAdjust="0"/>
    <p:restoredTop sz="94291" autoAdjust="0"/>
  </p:normalViewPr>
  <p:slideViewPr>
    <p:cSldViewPr snapToGrid="0">
      <p:cViewPr varScale="1">
        <p:scale>
          <a:sx n="68" d="100"/>
          <a:sy n="68" d="100"/>
        </p:scale>
        <p:origin x="966" y="72"/>
      </p:cViewPr>
      <p:guideLst>
        <p:guide orient="horz" pos="2160"/>
        <p:guide pos="2888"/>
        <p:guide pos="73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8" d="100"/>
          <a:sy n="68" d="100"/>
        </p:scale>
        <p:origin x="-3258" y="-120"/>
      </p:cViewPr>
      <p:guideLst>
        <p:guide orient="horz" pos="3150"/>
        <p:guide pos="2141"/>
        <p:guide orient="horz" pos="2947"/>
        <p:guide pos="2209"/>
        <p:guide orient="horz" pos="3130"/>
        <p:guide orient="horz" pos="2928"/>
        <p:guide orient="horz" pos="3171"/>
        <p:guide orient="horz" pos="2966"/>
        <p:guide orient="horz" pos="3110"/>
        <p:guide orient="horz"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ABF33-847E-4813-87C8-7AEE47A0923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EE4F6E2-FA68-486E-87B6-22BE97273D67}">
      <dgm:prSet phldrT="[Text]"/>
      <dgm:spPr/>
      <dgm:t>
        <a:bodyPr/>
        <a:lstStyle/>
        <a:p>
          <a:r>
            <a:rPr lang="en-US" dirty="0">
              <a:latin typeface="Times New Roman" panose="02020603050405020304" pitchFamily="18" charset="0"/>
              <a:cs typeface="Times New Roman" panose="02020603050405020304" pitchFamily="18" charset="0"/>
            </a:rPr>
            <a:t>Prep Year,</a:t>
          </a:r>
        </a:p>
        <a:p>
          <a:r>
            <a:rPr lang="en-US" dirty="0">
              <a:latin typeface="Times New Roman" panose="02020603050405020304" pitchFamily="18" charset="0"/>
              <a:cs typeface="Times New Roman" panose="02020603050405020304" pitchFamily="18" charset="0"/>
            </a:rPr>
            <a:t>Co-op term = 0 credits</a:t>
          </a:r>
        </a:p>
      </dgm:t>
    </dgm:pt>
    <dgm:pt modelId="{1EDA1184-AB3F-46F8-A1D7-EA39E70F6513}" type="parTrans" cxnId="{41C3D424-78A3-44D0-8A6A-DBB59FA8804C}">
      <dgm:prSet/>
      <dgm:spPr/>
      <dgm:t>
        <a:bodyPr/>
        <a:lstStyle/>
        <a:p>
          <a:endParaRPr lang="en-US"/>
        </a:p>
      </dgm:t>
    </dgm:pt>
    <dgm:pt modelId="{412F8C7F-25CB-4B31-B956-CA2AE639BFE8}" type="sibTrans" cxnId="{41C3D424-78A3-44D0-8A6A-DBB59FA8804C}">
      <dgm:prSet/>
      <dgm:spPr/>
      <dgm:t>
        <a:bodyPr/>
        <a:lstStyle/>
        <a:p>
          <a:endParaRPr lang="en-US"/>
        </a:p>
      </dgm:t>
    </dgm:pt>
    <dgm:pt modelId="{209DD36D-1D3F-4658-84C2-C250DDC4D19F}">
      <dgm:prSet phldrT="[Text]"/>
      <dgm:spPr/>
      <dgm:t>
        <a:bodyPr/>
        <a:lstStyle/>
        <a:p>
          <a:r>
            <a:rPr lang="en-US" dirty="0">
              <a:latin typeface="Times New Roman" panose="02020603050405020304" pitchFamily="18" charset="0"/>
              <a:cs typeface="Times New Roman" panose="02020603050405020304" pitchFamily="18" charset="0"/>
            </a:rPr>
            <a:t>UG Year 1, </a:t>
          </a:r>
        </a:p>
        <a:p>
          <a:r>
            <a:rPr lang="en-US" dirty="0">
              <a:latin typeface="Times New Roman" panose="02020603050405020304" pitchFamily="18" charset="0"/>
              <a:cs typeface="Times New Roman" panose="02020603050405020304" pitchFamily="18" charset="0"/>
            </a:rPr>
            <a:t>Co-op term = 2 credits</a:t>
          </a:r>
        </a:p>
      </dgm:t>
    </dgm:pt>
    <dgm:pt modelId="{3752DA86-63D8-4D38-BF95-387897EE95D6}" type="parTrans" cxnId="{B06D1819-8982-4806-80CE-7D9AD1C13C9F}">
      <dgm:prSet/>
      <dgm:spPr/>
      <dgm:t>
        <a:bodyPr/>
        <a:lstStyle/>
        <a:p>
          <a:endParaRPr lang="en-US"/>
        </a:p>
      </dgm:t>
    </dgm:pt>
    <dgm:pt modelId="{6E70E6E6-327D-48A1-A9FC-2A643297D625}" type="sibTrans" cxnId="{B06D1819-8982-4806-80CE-7D9AD1C13C9F}">
      <dgm:prSet/>
      <dgm:spPr/>
      <dgm:t>
        <a:bodyPr/>
        <a:lstStyle/>
        <a:p>
          <a:endParaRPr lang="en-US"/>
        </a:p>
      </dgm:t>
    </dgm:pt>
    <dgm:pt modelId="{7C7D9F25-37B1-4618-A3FD-8A5E80A8F883}">
      <dgm:prSet phldrT="[Text]"/>
      <dgm:spPr/>
      <dgm:t>
        <a:bodyPr/>
        <a:lstStyle/>
        <a:p>
          <a:r>
            <a:rPr lang="en-US" dirty="0">
              <a:latin typeface="Times New Roman" panose="02020603050405020304" pitchFamily="18" charset="0"/>
              <a:cs typeface="Times New Roman" panose="02020603050405020304" pitchFamily="18" charset="0"/>
            </a:rPr>
            <a:t>UG Year 2, Co-op term = 2 cred</a:t>
          </a:r>
          <a:r>
            <a:rPr lang="en-US" dirty="0"/>
            <a:t>its</a:t>
          </a:r>
        </a:p>
      </dgm:t>
    </dgm:pt>
    <dgm:pt modelId="{9C788EFF-0278-48A2-A022-E70B7D8CFD0F}" type="parTrans" cxnId="{C68A62CB-CF5C-4AD0-BC98-207CFE106B2B}">
      <dgm:prSet/>
      <dgm:spPr/>
      <dgm:t>
        <a:bodyPr/>
        <a:lstStyle/>
        <a:p>
          <a:endParaRPr lang="en-US"/>
        </a:p>
      </dgm:t>
    </dgm:pt>
    <dgm:pt modelId="{8A376C36-4B23-4B18-B3AE-EC8F5B5DDD9A}" type="sibTrans" cxnId="{C68A62CB-CF5C-4AD0-BC98-207CFE106B2B}">
      <dgm:prSet/>
      <dgm:spPr/>
      <dgm:t>
        <a:bodyPr/>
        <a:lstStyle/>
        <a:p>
          <a:endParaRPr lang="en-US"/>
        </a:p>
      </dgm:t>
    </dgm:pt>
    <dgm:pt modelId="{81041069-3654-4A3E-B63D-347819C0B22C}">
      <dgm:prSet phldrT="[Text]"/>
      <dgm:spPr/>
      <dgm:t>
        <a:bodyPr/>
        <a:lstStyle/>
        <a:p>
          <a:r>
            <a:rPr lang="en-US" dirty="0">
              <a:latin typeface="Times New Roman" panose="02020603050405020304" pitchFamily="18" charset="0"/>
              <a:cs typeface="Times New Roman" panose="02020603050405020304" pitchFamily="18" charset="0"/>
            </a:rPr>
            <a:t>UG Year 3,</a:t>
          </a:r>
        </a:p>
        <a:p>
          <a:r>
            <a:rPr lang="en-US" dirty="0">
              <a:latin typeface="Times New Roman" panose="02020603050405020304" pitchFamily="18" charset="0"/>
              <a:cs typeface="Times New Roman" panose="02020603050405020304" pitchFamily="18" charset="0"/>
            </a:rPr>
            <a:t>Co-op term = 2 credits</a:t>
          </a:r>
        </a:p>
      </dgm:t>
    </dgm:pt>
    <dgm:pt modelId="{5A0BA3F5-F95F-4D57-89A3-23C04F6D1767}" type="parTrans" cxnId="{9440291B-66E5-4E9E-9EA0-568ED64B91B8}">
      <dgm:prSet/>
      <dgm:spPr/>
      <dgm:t>
        <a:bodyPr/>
        <a:lstStyle/>
        <a:p>
          <a:endParaRPr lang="en-US"/>
        </a:p>
      </dgm:t>
    </dgm:pt>
    <dgm:pt modelId="{E4476F82-AF8D-4714-9ED3-4A1E468A6E1A}" type="sibTrans" cxnId="{9440291B-66E5-4E9E-9EA0-568ED64B91B8}">
      <dgm:prSet/>
      <dgm:spPr/>
      <dgm:t>
        <a:bodyPr/>
        <a:lstStyle/>
        <a:p>
          <a:endParaRPr lang="en-US"/>
        </a:p>
      </dgm:t>
    </dgm:pt>
    <dgm:pt modelId="{250011F1-FCDE-462A-8EDC-40010FBB5579}" type="pres">
      <dgm:prSet presAssocID="{851ABF33-847E-4813-87C8-7AEE47A0923C}" presName="matrix" presStyleCnt="0">
        <dgm:presLayoutVars>
          <dgm:chMax val="1"/>
          <dgm:dir/>
          <dgm:resizeHandles val="exact"/>
        </dgm:presLayoutVars>
      </dgm:prSet>
      <dgm:spPr/>
    </dgm:pt>
    <dgm:pt modelId="{6165DBF0-76CB-4F02-823B-C1B0BC7DF4F3}" type="pres">
      <dgm:prSet presAssocID="{851ABF33-847E-4813-87C8-7AEE47A0923C}" presName="diamond" presStyleLbl="bgShp" presStyleIdx="0" presStyleCnt="1"/>
      <dgm:spPr/>
    </dgm:pt>
    <dgm:pt modelId="{421114E3-E3B0-4DDB-87AE-79F518830B44}" type="pres">
      <dgm:prSet presAssocID="{851ABF33-847E-4813-87C8-7AEE47A0923C}" presName="quad1" presStyleLbl="node1" presStyleIdx="0" presStyleCnt="4" custLinFactNeighborX="-44512" custLinFactNeighborY="-20311">
        <dgm:presLayoutVars>
          <dgm:chMax val="0"/>
          <dgm:chPref val="0"/>
          <dgm:bulletEnabled val="1"/>
        </dgm:presLayoutVars>
      </dgm:prSet>
      <dgm:spPr/>
    </dgm:pt>
    <dgm:pt modelId="{F45370A0-6DA6-4876-892F-793D3337E19D}" type="pres">
      <dgm:prSet presAssocID="{851ABF33-847E-4813-87C8-7AEE47A0923C}" presName="quad2" presStyleLbl="node1" presStyleIdx="1" presStyleCnt="4" custLinFactNeighborX="36307" custLinFactNeighborY="-20311">
        <dgm:presLayoutVars>
          <dgm:chMax val="0"/>
          <dgm:chPref val="0"/>
          <dgm:bulletEnabled val="1"/>
        </dgm:presLayoutVars>
      </dgm:prSet>
      <dgm:spPr/>
    </dgm:pt>
    <dgm:pt modelId="{E01D6645-3C70-4E80-99A8-0FB12606AAB9}" type="pres">
      <dgm:prSet presAssocID="{851ABF33-847E-4813-87C8-7AEE47A0923C}" presName="quad3" presStyleLbl="node1" presStyleIdx="2" presStyleCnt="4" custLinFactNeighborX="-44570" custLinFactNeighborY="1562">
        <dgm:presLayoutVars>
          <dgm:chMax val="0"/>
          <dgm:chPref val="0"/>
          <dgm:bulletEnabled val="1"/>
        </dgm:presLayoutVars>
      </dgm:prSet>
      <dgm:spPr/>
    </dgm:pt>
    <dgm:pt modelId="{FE5E8320-E179-4488-A6BD-760FFF0BE717}" type="pres">
      <dgm:prSet presAssocID="{851ABF33-847E-4813-87C8-7AEE47A0923C}" presName="quad4" presStyleLbl="node1" presStyleIdx="3" presStyleCnt="4" custLinFactNeighborX="37483" custLinFactNeighborY="10083">
        <dgm:presLayoutVars>
          <dgm:chMax val="0"/>
          <dgm:chPref val="0"/>
          <dgm:bulletEnabled val="1"/>
        </dgm:presLayoutVars>
      </dgm:prSet>
      <dgm:spPr/>
    </dgm:pt>
  </dgm:ptLst>
  <dgm:cxnLst>
    <dgm:cxn modelId="{B06D1819-8982-4806-80CE-7D9AD1C13C9F}" srcId="{851ABF33-847E-4813-87C8-7AEE47A0923C}" destId="{209DD36D-1D3F-4658-84C2-C250DDC4D19F}" srcOrd="1" destOrd="0" parTransId="{3752DA86-63D8-4D38-BF95-387897EE95D6}" sibTransId="{6E70E6E6-327D-48A1-A9FC-2A643297D625}"/>
    <dgm:cxn modelId="{9440291B-66E5-4E9E-9EA0-568ED64B91B8}" srcId="{851ABF33-847E-4813-87C8-7AEE47A0923C}" destId="{81041069-3654-4A3E-B63D-347819C0B22C}" srcOrd="3" destOrd="0" parTransId="{5A0BA3F5-F95F-4D57-89A3-23C04F6D1767}" sibTransId="{E4476F82-AF8D-4714-9ED3-4A1E468A6E1A}"/>
    <dgm:cxn modelId="{41C3D424-78A3-44D0-8A6A-DBB59FA8804C}" srcId="{851ABF33-847E-4813-87C8-7AEE47A0923C}" destId="{4EE4F6E2-FA68-486E-87B6-22BE97273D67}" srcOrd="0" destOrd="0" parTransId="{1EDA1184-AB3F-46F8-A1D7-EA39E70F6513}" sibTransId="{412F8C7F-25CB-4B31-B956-CA2AE639BFE8}"/>
    <dgm:cxn modelId="{D0E8D02F-6ED8-4097-80A0-9ED608E159D4}" type="presOf" srcId="{7C7D9F25-37B1-4618-A3FD-8A5E80A8F883}" destId="{E01D6645-3C70-4E80-99A8-0FB12606AAB9}" srcOrd="0" destOrd="0" presId="urn:microsoft.com/office/officeart/2005/8/layout/matrix3"/>
    <dgm:cxn modelId="{36FD2F71-3AE3-4691-9D3E-D1852B7E8886}" type="presOf" srcId="{851ABF33-847E-4813-87C8-7AEE47A0923C}" destId="{250011F1-FCDE-462A-8EDC-40010FBB5579}" srcOrd="0" destOrd="0" presId="urn:microsoft.com/office/officeart/2005/8/layout/matrix3"/>
    <dgm:cxn modelId="{A2F2F251-5642-44A1-A35A-4946B3BB3059}" type="presOf" srcId="{209DD36D-1D3F-4658-84C2-C250DDC4D19F}" destId="{F45370A0-6DA6-4876-892F-793D3337E19D}" srcOrd="0" destOrd="0" presId="urn:microsoft.com/office/officeart/2005/8/layout/matrix3"/>
    <dgm:cxn modelId="{C68A62CB-CF5C-4AD0-BC98-207CFE106B2B}" srcId="{851ABF33-847E-4813-87C8-7AEE47A0923C}" destId="{7C7D9F25-37B1-4618-A3FD-8A5E80A8F883}" srcOrd="2" destOrd="0" parTransId="{9C788EFF-0278-48A2-A022-E70B7D8CFD0F}" sibTransId="{8A376C36-4B23-4B18-B3AE-EC8F5B5DDD9A}"/>
    <dgm:cxn modelId="{48DCD8D1-0854-47F0-BFF6-2FA91A4BE9CA}" type="presOf" srcId="{81041069-3654-4A3E-B63D-347819C0B22C}" destId="{FE5E8320-E179-4488-A6BD-760FFF0BE717}" srcOrd="0" destOrd="0" presId="urn:microsoft.com/office/officeart/2005/8/layout/matrix3"/>
    <dgm:cxn modelId="{3410FBDA-BA89-4758-AE14-AB20A9800FFE}" type="presOf" srcId="{4EE4F6E2-FA68-486E-87B6-22BE97273D67}" destId="{421114E3-E3B0-4DDB-87AE-79F518830B44}" srcOrd="0" destOrd="0" presId="urn:microsoft.com/office/officeart/2005/8/layout/matrix3"/>
    <dgm:cxn modelId="{F745209D-C62C-40C1-A443-EB2BABD12AB9}" type="presParOf" srcId="{250011F1-FCDE-462A-8EDC-40010FBB5579}" destId="{6165DBF0-76CB-4F02-823B-C1B0BC7DF4F3}" srcOrd="0" destOrd="0" presId="urn:microsoft.com/office/officeart/2005/8/layout/matrix3"/>
    <dgm:cxn modelId="{FFE96D7B-0B0C-425C-9262-4F17D67471AF}" type="presParOf" srcId="{250011F1-FCDE-462A-8EDC-40010FBB5579}" destId="{421114E3-E3B0-4DDB-87AE-79F518830B44}" srcOrd="1" destOrd="0" presId="urn:microsoft.com/office/officeart/2005/8/layout/matrix3"/>
    <dgm:cxn modelId="{7C0CBAD5-7169-47BE-8E5D-E58406FCB987}" type="presParOf" srcId="{250011F1-FCDE-462A-8EDC-40010FBB5579}" destId="{F45370A0-6DA6-4876-892F-793D3337E19D}" srcOrd="2" destOrd="0" presId="urn:microsoft.com/office/officeart/2005/8/layout/matrix3"/>
    <dgm:cxn modelId="{065F3D80-C54C-4D4D-B01A-3B95FEA99153}" type="presParOf" srcId="{250011F1-FCDE-462A-8EDC-40010FBB5579}" destId="{E01D6645-3C70-4E80-99A8-0FB12606AAB9}" srcOrd="3" destOrd="0" presId="urn:microsoft.com/office/officeart/2005/8/layout/matrix3"/>
    <dgm:cxn modelId="{365EC25B-9E71-4BE8-A4E5-AE6DBFD93BB3}" type="presParOf" srcId="{250011F1-FCDE-462A-8EDC-40010FBB5579}" destId="{FE5E8320-E179-4488-A6BD-760FFF0BE71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910CD5-3271-47A5-AE7B-2ADB486E762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E95714AD-71D5-4DF0-85AB-7B1DB6743E15}">
      <dgm:prSet phldrT="[Text]"/>
      <dgm:spPr/>
      <dgm:t>
        <a:bodyPr/>
        <a:lstStyle/>
        <a:p>
          <a:r>
            <a:rPr lang="en-US" b="1" dirty="0">
              <a:latin typeface="Times New Roman" panose="02020603050405020304" pitchFamily="18" charset="0"/>
              <a:cs typeface="Times New Roman" panose="02020603050405020304" pitchFamily="18" charset="0"/>
            </a:rPr>
            <a:t>Co-op Workshop Series </a:t>
          </a:r>
        </a:p>
        <a:p>
          <a:r>
            <a:rPr lang="en-US" dirty="0">
              <a:solidFill>
                <a:srgbClr val="C00000"/>
              </a:solidFill>
              <a:latin typeface="Times New Roman" panose="02020603050405020304" pitchFamily="18" charset="0"/>
              <a:cs typeface="Times New Roman" panose="02020603050405020304" pitchFamily="18" charset="0"/>
            </a:rPr>
            <a:t>(9 workshops December - April</a:t>
          </a:r>
          <a:r>
            <a:rPr lang="en-US" dirty="0">
              <a:solidFill>
                <a:srgbClr val="C00000"/>
              </a:solidFill>
            </a:rPr>
            <a:t>)</a:t>
          </a:r>
        </a:p>
      </dgm:t>
    </dgm:pt>
    <dgm:pt modelId="{85F65710-C667-4466-AF83-3C41C2656C19}" type="parTrans" cxnId="{086DBBE8-DE09-4538-97F4-C8539F847515}">
      <dgm:prSet/>
      <dgm:spPr/>
      <dgm:t>
        <a:bodyPr/>
        <a:lstStyle/>
        <a:p>
          <a:endParaRPr lang="en-US"/>
        </a:p>
      </dgm:t>
    </dgm:pt>
    <dgm:pt modelId="{BD94156F-D2C6-4337-AF9C-57A06E215CD6}" type="sibTrans" cxnId="{086DBBE8-DE09-4538-97F4-C8539F847515}">
      <dgm:prSet/>
      <dgm:spPr/>
      <dgm:t>
        <a:bodyPr/>
        <a:lstStyle/>
        <a:p>
          <a:endParaRPr lang="en-US"/>
        </a:p>
      </dgm:t>
    </dgm:pt>
    <dgm:pt modelId="{CB044211-43E8-4F98-93C7-2F2B7B0C188A}">
      <dgm:prSet phldrT="[Text]"/>
      <dgm:spPr/>
      <dgm:t>
        <a:bodyPr/>
        <a:lstStyle/>
        <a:p>
          <a:r>
            <a:rPr lang="en-US" b="1" dirty="0">
              <a:latin typeface="Times New Roman" panose="02020603050405020304" pitchFamily="18" charset="0"/>
              <a:cs typeface="Times New Roman" panose="02020603050405020304" pitchFamily="18" charset="0"/>
            </a:rPr>
            <a:t>Job application period </a:t>
          </a:r>
        </a:p>
        <a:p>
          <a:r>
            <a:rPr lang="en-US" dirty="0">
              <a:solidFill>
                <a:srgbClr val="C00000"/>
              </a:solidFill>
              <a:latin typeface="Times New Roman" panose="02020603050405020304" pitchFamily="18" charset="0"/>
              <a:cs typeface="Times New Roman" panose="02020603050405020304" pitchFamily="18" charset="0"/>
            </a:rPr>
            <a:t>(January – March)</a:t>
          </a:r>
        </a:p>
        <a:p>
          <a:endParaRPr lang="en-US" dirty="0"/>
        </a:p>
      </dgm:t>
    </dgm:pt>
    <dgm:pt modelId="{089FF119-764F-4A76-9C54-252184E9E2DB}" type="parTrans" cxnId="{C996C41F-F34F-4E27-89FF-12A8CBF04EC8}">
      <dgm:prSet/>
      <dgm:spPr/>
      <dgm:t>
        <a:bodyPr/>
        <a:lstStyle/>
        <a:p>
          <a:endParaRPr lang="en-US"/>
        </a:p>
      </dgm:t>
    </dgm:pt>
    <dgm:pt modelId="{F7C7D859-48E0-462D-BC78-09FC89E3B888}" type="sibTrans" cxnId="{C996C41F-F34F-4E27-89FF-12A8CBF04EC8}">
      <dgm:prSet/>
      <dgm:spPr/>
      <dgm:t>
        <a:bodyPr/>
        <a:lstStyle/>
        <a:p>
          <a:endParaRPr lang="en-US"/>
        </a:p>
      </dgm:t>
    </dgm:pt>
    <dgm:pt modelId="{04CBFB87-BCF8-4248-AFAF-BC6D292F2F1F}">
      <dgm:prSet phldrT="[Text]"/>
      <dgm:spPr/>
      <dgm:t>
        <a:bodyPr/>
        <a:lstStyle/>
        <a:p>
          <a:r>
            <a:rPr lang="en-US" b="1" dirty="0">
              <a:latin typeface="Times New Roman" panose="02020603050405020304" pitchFamily="18" charset="0"/>
              <a:cs typeface="Times New Roman" panose="02020603050405020304" pitchFamily="18" charset="0"/>
            </a:rPr>
            <a:t>Selection and Interview process</a:t>
          </a:r>
        </a:p>
        <a:p>
          <a:r>
            <a:rPr lang="en-US" dirty="0">
              <a:solidFill>
                <a:srgbClr val="C00000"/>
              </a:solidFill>
              <a:latin typeface="Times New Roman" panose="02020603050405020304" pitchFamily="18" charset="0"/>
              <a:cs typeface="Times New Roman" panose="02020603050405020304" pitchFamily="18" charset="0"/>
            </a:rPr>
            <a:t>(March – April)</a:t>
          </a:r>
          <a:r>
            <a:rPr lang="en-US" dirty="0">
              <a:latin typeface="Times New Roman" panose="02020603050405020304" pitchFamily="18" charset="0"/>
              <a:cs typeface="Times New Roman" panose="02020603050405020304" pitchFamily="18" charset="0"/>
            </a:rPr>
            <a:t> </a:t>
          </a:r>
        </a:p>
      </dgm:t>
    </dgm:pt>
    <dgm:pt modelId="{919FD111-D57B-453E-A310-FC32647A571B}" type="parTrans" cxnId="{9505FD35-220C-474B-812A-64E4E8A873A8}">
      <dgm:prSet/>
      <dgm:spPr/>
      <dgm:t>
        <a:bodyPr/>
        <a:lstStyle/>
        <a:p>
          <a:endParaRPr lang="en-US"/>
        </a:p>
      </dgm:t>
    </dgm:pt>
    <dgm:pt modelId="{45A5DC9D-59FF-4458-9639-0E6136468438}" type="sibTrans" cxnId="{9505FD35-220C-474B-812A-64E4E8A873A8}">
      <dgm:prSet/>
      <dgm:spPr/>
      <dgm:t>
        <a:bodyPr/>
        <a:lstStyle/>
        <a:p>
          <a:endParaRPr lang="en-US"/>
        </a:p>
      </dgm:t>
    </dgm:pt>
    <dgm:pt modelId="{44C188A2-EAF9-4C40-BE8B-6D35059AAFAB}">
      <dgm:prSet/>
      <dgm:spPr/>
      <dgm:t>
        <a:bodyPr/>
        <a:lstStyle/>
        <a:p>
          <a:r>
            <a:rPr lang="en-US" b="1" dirty="0">
              <a:latin typeface="Times New Roman" panose="02020603050405020304" pitchFamily="18" charset="0"/>
              <a:cs typeface="Times New Roman" panose="02020603050405020304" pitchFamily="18" charset="0"/>
            </a:rPr>
            <a:t>Co-op term</a:t>
          </a:r>
        </a:p>
        <a:p>
          <a:endParaRPr lang="en-US" b="1" dirty="0">
            <a:latin typeface="Times New Roman" panose="02020603050405020304" pitchFamily="18" charset="0"/>
            <a:cs typeface="Times New Roman" panose="02020603050405020304" pitchFamily="18" charset="0"/>
          </a:endParaRPr>
        </a:p>
        <a:p>
          <a:r>
            <a:rPr lang="en-US" dirty="0">
              <a:solidFill>
                <a:srgbClr val="C00000"/>
              </a:solidFill>
              <a:latin typeface="Times New Roman" panose="02020603050405020304" pitchFamily="18" charset="0"/>
              <a:cs typeface="Times New Roman" panose="02020603050405020304" pitchFamily="18" charset="0"/>
            </a:rPr>
            <a:t>(May – July)</a:t>
          </a:r>
        </a:p>
      </dgm:t>
    </dgm:pt>
    <dgm:pt modelId="{02634135-A6A0-4ADC-8349-0EF3341A37B7}" type="parTrans" cxnId="{14C4AECE-71AC-430F-98A8-8A20EC53CE48}">
      <dgm:prSet/>
      <dgm:spPr/>
      <dgm:t>
        <a:bodyPr/>
        <a:lstStyle/>
        <a:p>
          <a:endParaRPr lang="en-US"/>
        </a:p>
      </dgm:t>
    </dgm:pt>
    <dgm:pt modelId="{8293C0C8-681E-4FE3-8CB3-4407F033A103}" type="sibTrans" cxnId="{14C4AECE-71AC-430F-98A8-8A20EC53CE48}">
      <dgm:prSet/>
      <dgm:spPr/>
      <dgm:t>
        <a:bodyPr/>
        <a:lstStyle/>
        <a:p>
          <a:endParaRPr lang="en-US"/>
        </a:p>
      </dgm:t>
    </dgm:pt>
    <dgm:pt modelId="{C792D165-8D81-4770-B0F9-5F2663D242AF}" type="pres">
      <dgm:prSet presAssocID="{B3910CD5-3271-47A5-AE7B-2ADB486E7623}" presName="Name0" presStyleCnt="0">
        <dgm:presLayoutVars>
          <dgm:chMax val="11"/>
          <dgm:chPref val="11"/>
          <dgm:dir/>
          <dgm:resizeHandles/>
        </dgm:presLayoutVars>
      </dgm:prSet>
      <dgm:spPr/>
    </dgm:pt>
    <dgm:pt modelId="{38AC704B-23E9-4E94-86FE-BD49BD7C5957}" type="pres">
      <dgm:prSet presAssocID="{44C188A2-EAF9-4C40-BE8B-6D35059AAFAB}" presName="Accent4" presStyleCnt="0"/>
      <dgm:spPr/>
    </dgm:pt>
    <dgm:pt modelId="{8AD0536F-638D-417E-AD0D-BD52A09F258C}" type="pres">
      <dgm:prSet presAssocID="{44C188A2-EAF9-4C40-BE8B-6D35059AAFAB}" presName="Accent" presStyleLbl="node1" presStyleIdx="0" presStyleCnt="4"/>
      <dgm:spPr/>
    </dgm:pt>
    <dgm:pt modelId="{D48289A9-1BE8-448C-B509-CF11B0DB3778}" type="pres">
      <dgm:prSet presAssocID="{44C188A2-EAF9-4C40-BE8B-6D35059AAFAB}" presName="ParentBackground4" presStyleCnt="0"/>
      <dgm:spPr/>
    </dgm:pt>
    <dgm:pt modelId="{91887DF0-B12A-4D2C-B2CC-602C6FBFEA27}" type="pres">
      <dgm:prSet presAssocID="{44C188A2-EAF9-4C40-BE8B-6D35059AAFAB}" presName="ParentBackground" presStyleLbl="fgAcc1" presStyleIdx="0" presStyleCnt="4" custLinFactNeighborX="-2273" custLinFactNeighborY="-1592"/>
      <dgm:spPr/>
    </dgm:pt>
    <dgm:pt modelId="{D27D753F-3573-4B8B-BADE-1FB3E8E488F7}" type="pres">
      <dgm:prSet presAssocID="{44C188A2-EAF9-4C40-BE8B-6D35059AAFAB}" presName="Parent4" presStyleLbl="revTx" presStyleIdx="0" presStyleCnt="0">
        <dgm:presLayoutVars>
          <dgm:chMax val="1"/>
          <dgm:chPref val="1"/>
          <dgm:bulletEnabled val="1"/>
        </dgm:presLayoutVars>
      </dgm:prSet>
      <dgm:spPr/>
    </dgm:pt>
    <dgm:pt modelId="{A2CC6562-8201-4DFC-B739-178BAB6CB9F2}" type="pres">
      <dgm:prSet presAssocID="{04CBFB87-BCF8-4248-AFAF-BC6D292F2F1F}" presName="Accent3" presStyleCnt="0"/>
      <dgm:spPr/>
    </dgm:pt>
    <dgm:pt modelId="{026E1469-1BD8-41AD-ABB9-7A406BED596C}" type="pres">
      <dgm:prSet presAssocID="{04CBFB87-BCF8-4248-AFAF-BC6D292F2F1F}" presName="Accent" presStyleLbl="node1" presStyleIdx="1" presStyleCnt="4"/>
      <dgm:spPr/>
    </dgm:pt>
    <dgm:pt modelId="{352B06DA-9050-4EA6-89F7-620DD276552F}" type="pres">
      <dgm:prSet presAssocID="{04CBFB87-BCF8-4248-AFAF-BC6D292F2F1F}" presName="ParentBackground3" presStyleCnt="0"/>
      <dgm:spPr/>
    </dgm:pt>
    <dgm:pt modelId="{1CC2E3F2-D9D1-4F69-B5B3-8E497850B73D}" type="pres">
      <dgm:prSet presAssocID="{04CBFB87-BCF8-4248-AFAF-BC6D292F2F1F}" presName="ParentBackground" presStyleLbl="fgAcc1" presStyleIdx="1" presStyleCnt="4"/>
      <dgm:spPr/>
    </dgm:pt>
    <dgm:pt modelId="{EA75D742-5E3A-4E71-8829-E351A74658FA}" type="pres">
      <dgm:prSet presAssocID="{04CBFB87-BCF8-4248-AFAF-BC6D292F2F1F}" presName="Parent3" presStyleLbl="revTx" presStyleIdx="0" presStyleCnt="0">
        <dgm:presLayoutVars>
          <dgm:chMax val="1"/>
          <dgm:chPref val="1"/>
          <dgm:bulletEnabled val="1"/>
        </dgm:presLayoutVars>
      </dgm:prSet>
      <dgm:spPr/>
    </dgm:pt>
    <dgm:pt modelId="{6F936C2C-2588-4B6B-9461-6A188D7D34A5}" type="pres">
      <dgm:prSet presAssocID="{CB044211-43E8-4F98-93C7-2F2B7B0C188A}" presName="Accent2" presStyleCnt="0"/>
      <dgm:spPr/>
    </dgm:pt>
    <dgm:pt modelId="{A8F0398B-B604-45C3-AF22-3A7034B2DE53}" type="pres">
      <dgm:prSet presAssocID="{CB044211-43E8-4F98-93C7-2F2B7B0C188A}" presName="Accent" presStyleLbl="node1" presStyleIdx="2" presStyleCnt="4"/>
      <dgm:spPr/>
    </dgm:pt>
    <dgm:pt modelId="{0E439285-290E-402A-82BA-C2C97BBBBCF6}" type="pres">
      <dgm:prSet presAssocID="{CB044211-43E8-4F98-93C7-2F2B7B0C188A}" presName="ParentBackground2" presStyleCnt="0"/>
      <dgm:spPr/>
    </dgm:pt>
    <dgm:pt modelId="{B459D174-946B-4D9B-808B-65CC7343D17D}" type="pres">
      <dgm:prSet presAssocID="{CB044211-43E8-4F98-93C7-2F2B7B0C188A}" presName="ParentBackground" presStyleLbl="fgAcc1" presStyleIdx="2" presStyleCnt="4"/>
      <dgm:spPr/>
    </dgm:pt>
    <dgm:pt modelId="{024CF1AA-0200-4405-908B-2952E4381C44}" type="pres">
      <dgm:prSet presAssocID="{CB044211-43E8-4F98-93C7-2F2B7B0C188A}" presName="Parent2" presStyleLbl="revTx" presStyleIdx="0" presStyleCnt="0">
        <dgm:presLayoutVars>
          <dgm:chMax val="1"/>
          <dgm:chPref val="1"/>
          <dgm:bulletEnabled val="1"/>
        </dgm:presLayoutVars>
      </dgm:prSet>
      <dgm:spPr/>
    </dgm:pt>
    <dgm:pt modelId="{23FA4BE6-EC67-4102-B9A1-37109ECE6238}" type="pres">
      <dgm:prSet presAssocID="{E95714AD-71D5-4DF0-85AB-7B1DB6743E15}" presName="Accent1" presStyleCnt="0"/>
      <dgm:spPr/>
    </dgm:pt>
    <dgm:pt modelId="{589969B6-74A3-4361-A2B7-802FA4AE21CE}" type="pres">
      <dgm:prSet presAssocID="{E95714AD-71D5-4DF0-85AB-7B1DB6743E15}" presName="Accent" presStyleLbl="node1" presStyleIdx="3" presStyleCnt="4"/>
      <dgm:spPr/>
    </dgm:pt>
    <dgm:pt modelId="{B8FA127C-1C09-4E73-9A35-C8D547A42077}" type="pres">
      <dgm:prSet presAssocID="{E95714AD-71D5-4DF0-85AB-7B1DB6743E15}" presName="ParentBackground1" presStyleCnt="0"/>
      <dgm:spPr/>
    </dgm:pt>
    <dgm:pt modelId="{3B86BE9B-F94B-4B9B-AD8B-AE083DECA0C1}" type="pres">
      <dgm:prSet presAssocID="{E95714AD-71D5-4DF0-85AB-7B1DB6743E15}" presName="ParentBackground" presStyleLbl="fgAcc1" presStyleIdx="3" presStyleCnt="4"/>
      <dgm:spPr/>
    </dgm:pt>
    <dgm:pt modelId="{CDE69769-2CD8-4C5C-93D6-F28A071A09AE}" type="pres">
      <dgm:prSet presAssocID="{E95714AD-71D5-4DF0-85AB-7B1DB6743E15}" presName="Parent1" presStyleLbl="revTx" presStyleIdx="0" presStyleCnt="0">
        <dgm:presLayoutVars>
          <dgm:chMax val="1"/>
          <dgm:chPref val="1"/>
          <dgm:bulletEnabled val="1"/>
        </dgm:presLayoutVars>
      </dgm:prSet>
      <dgm:spPr/>
    </dgm:pt>
  </dgm:ptLst>
  <dgm:cxnLst>
    <dgm:cxn modelId="{05778513-733C-452A-B071-4A0EC7BC33C8}" type="presOf" srcId="{E95714AD-71D5-4DF0-85AB-7B1DB6743E15}" destId="{CDE69769-2CD8-4C5C-93D6-F28A071A09AE}" srcOrd="1" destOrd="0" presId="urn:microsoft.com/office/officeart/2011/layout/CircleProcess"/>
    <dgm:cxn modelId="{64612416-9F4B-4ABD-BF1B-6C4BBADD30B5}" type="presOf" srcId="{04CBFB87-BCF8-4248-AFAF-BC6D292F2F1F}" destId="{1CC2E3F2-D9D1-4F69-B5B3-8E497850B73D}" srcOrd="0" destOrd="0" presId="urn:microsoft.com/office/officeart/2011/layout/CircleProcess"/>
    <dgm:cxn modelId="{C996C41F-F34F-4E27-89FF-12A8CBF04EC8}" srcId="{B3910CD5-3271-47A5-AE7B-2ADB486E7623}" destId="{CB044211-43E8-4F98-93C7-2F2B7B0C188A}" srcOrd="1" destOrd="0" parTransId="{089FF119-764F-4A76-9C54-252184E9E2DB}" sibTransId="{F7C7D859-48E0-462D-BC78-09FC89E3B888}"/>
    <dgm:cxn modelId="{9505FD35-220C-474B-812A-64E4E8A873A8}" srcId="{B3910CD5-3271-47A5-AE7B-2ADB486E7623}" destId="{04CBFB87-BCF8-4248-AFAF-BC6D292F2F1F}" srcOrd="2" destOrd="0" parTransId="{919FD111-D57B-453E-A310-FC32647A571B}" sibTransId="{45A5DC9D-59FF-4458-9639-0E6136468438}"/>
    <dgm:cxn modelId="{C76B0A46-52AE-443A-B3F1-6AC1F8F8B659}" type="presOf" srcId="{44C188A2-EAF9-4C40-BE8B-6D35059AAFAB}" destId="{D27D753F-3573-4B8B-BADE-1FB3E8E488F7}" srcOrd="1" destOrd="0" presId="urn:microsoft.com/office/officeart/2011/layout/CircleProcess"/>
    <dgm:cxn modelId="{18992051-B5D6-45AB-95C5-2843B92FD7C1}" type="presOf" srcId="{CB044211-43E8-4F98-93C7-2F2B7B0C188A}" destId="{B459D174-946B-4D9B-808B-65CC7343D17D}" srcOrd="0" destOrd="0" presId="urn:microsoft.com/office/officeart/2011/layout/CircleProcess"/>
    <dgm:cxn modelId="{9467AB78-D745-4E47-8D9B-EB2885F27CBE}" type="presOf" srcId="{CB044211-43E8-4F98-93C7-2F2B7B0C188A}" destId="{024CF1AA-0200-4405-908B-2952E4381C44}" srcOrd="1" destOrd="0" presId="urn:microsoft.com/office/officeart/2011/layout/CircleProcess"/>
    <dgm:cxn modelId="{404DA4B2-8A06-4D72-963F-395E76A07869}" type="presOf" srcId="{44C188A2-EAF9-4C40-BE8B-6D35059AAFAB}" destId="{91887DF0-B12A-4D2C-B2CC-602C6FBFEA27}" srcOrd="0" destOrd="0" presId="urn:microsoft.com/office/officeart/2011/layout/CircleProcess"/>
    <dgm:cxn modelId="{9AC95CC5-C071-45AB-B936-9261326F5AE0}" type="presOf" srcId="{04CBFB87-BCF8-4248-AFAF-BC6D292F2F1F}" destId="{EA75D742-5E3A-4E71-8829-E351A74658FA}" srcOrd="1" destOrd="0" presId="urn:microsoft.com/office/officeart/2011/layout/CircleProcess"/>
    <dgm:cxn modelId="{E3F96DC7-DBE1-4E35-A0C6-75951BBA385E}" type="presOf" srcId="{E95714AD-71D5-4DF0-85AB-7B1DB6743E15}" destId="{3B86BE9B-F94B-4B9B-AD8B-AE083DECA0C1}" srcOrd="0" destOrd="0" presId="urn:microsoft.com/office/officeart/2011/layout/CircleProcess"/>
    <dgm:cxn modelId="{14C4AECE-71AC-430F-98A8-8A20EC53CE48}" srcId="{B3910CD5-3271-47A5-AE7B-2ADB486E7623}" destId="{44C188A2-EAF9-4C40-BE8B-6D35059AAFAB}" srcOrd="3" destOrd="0" parTransId="{02634135-A6A0-4ADC-8349-0EF3341A37B7}" sibTransId="{8293C0C8-681E-4FE3-8CB3-4407F033A103}"/>
    <dgm:cxn modelId="{086DBBE8-DE09-4538-97F4-C8539F847515}" srcId="{B3910CD5-3271-47A5-AE7B-2ADB486E7623}" destId="{E95714AD-71D5-4DF0-85AB-7B1DB6743E15}" srcOrd="0" destOrd="0" parTransId="{85F65710-C667-4466-AF83-3C41C2656C19}" sibTransId="{BD94156F-D2C6-4337-AF9C-57A06E215CD6}"/>
    <dgm:cxn modelId="{76B5CCF6-CCB6-4F63-BD8A-74976F76EFDB}" type="presOf" srcId="{B3910CD5-3271-47A5-AE7B-2ADB486E7623}" destId="{C792D165-8D81-4770-B0F9-5F2663D242AF}" srcOrd="0" destOrd="0" presId="urn:microsoft.com/office/officeart/2011/layout/CircleProcess"/>
    <dgm:cxn modelId="{C2ED8FAF-FF5F-4E6F-A75F-0B3F3A5CC4CE}" type="presParOf" srcId="{C792D165-8D81-4770-B0F9-5F2663D242AF}" destId="{38AC704B-23E9-4E94-86FE-BD49BD7C5957}" srcOrd="0" destOrd="0" presId="urn:microsoft.com/office/officeart/2011/layout/CircleProcess"/>
    <dgm:cxn modelId="{07972F01-E915-4143-AA39-5D0796DFA599}" type="presParOf" srcId="{38AC704B-23E9-4E94-86FE-BD49BD7C5957}" destId="{8AD0536F-638D-417E-AD0D-BD52A09F258C}" srcOrd="0" destOrd="0" presId="urn:microsoft.com/office/officeart/2011/layout/CircleProcess"/>
    <dgm:cxn modelId="{167E697F-55BB-4EEC-9A3F-DAC9E33537B3}" type="presParOf" srcId="{C792D165-8D81-4770-B0F9-5F2663D242AF}" destId="{D48289A9-1BE8-448C-B509-CF11B0DB3778}" srcOrd="1" destOrd="0" presId="urn:microsoft.com/office/officeart/2011/layout/CircleProcess"/>
    <dgm:cxn modelId="{5ED99BE2-8033-40BF-AABD-D573D50704BF}" type="presParOf" srcId="{D48289A9-1BE8-448C-B509-CF11B0DB3778}" destId="{91887DF0-B12A-4D2C-B2CC-602C6FBFEA27}" srcOrd="0" destOrd="0" presId="urn:microsoft.com/office/officeart/2011/layout/CircleProcess"/>
    <dgm:cxn modelId="{B68BBE3B-6E25-4A71-B583-3B6126CE5791}" type="presParOf" srcId="{C792D165-8D81-4770-B0F9-5F2663D242AF}" destId="{D27D753F-3573-4B8B-BADE-1FB3E8E488F7}" srcOrd="2" destOrd="0" presId="urn:microsoft.com/office/officeart/2011/layout/CircleProcess"/>
    <dgm:cxn modelId="{BB86E34A-625A-41EF-A3EC-1929EA735B38}" type="presParOf" srcId="{C792D165-8D81-4770-B0F9-5F2663D242AF}" destId="{A2CC6562-8201-4DFC-B739-178BAB6CB9F2}" srcOrd="3" destOrd="0" presId="urn:microsoft.com/office/officeart/2011/layout/CircleProcess"/>
    <dgm:cxn modelId="{191E5951-F604-44DA-8DCF-DC95086CD368}" type="presParOf" srcId="{A2CC6562-8201-4DFC-B739-178BAB6CB9F2}" destId="{026E1469-1BD8-41AD-ABB9-7A406BED596C}" srcOrd="0" destOrd="0" presId="urn:microsoft.com/office/officeart/2011/layout/CircleProcess"/>
    <dgm:cxn modelId="{CDF7A09F-FEDD-4CE1-9A1C-DD172EB63071}" type="presParOf" srcId="{C792D165-8D81-4770-B0F9-5F2663D242AF}" destId="{352B06DA-9050-4EA6-89F7-620DD276552F}" srcOrd="4" destOrd="0" presId="urn:microsoft.com/office/officeart/2011/layout/CircleProcess"/>
    <dgm:cxn modelId="{F9943531-8659-4F1E-9E34-2564A17B4294}" type="presParOf" srcId="{352B06DA-9050-4EA6-89F7-620DD276552F}" destId="{1CC2E3F2-D9D1-4F69-B5B3-8E497850B73D}" srcOrd="0" destOrd="0" presId="urn:microsoft.com/office/officeart/2011/layout/CircleProcess"/>
    <dgm:cxn modelId="{A79557E9-08B1-4364-AA71-B53A1B0704CD}" type="presParOf" srcId="{C792D165-8D81-4770-B0F9-5F2663D242AF}" destId="{EA75D742-5E3A-4E71-8829-E351A74658FA}" srcOrd="5" destOrd="0" presId="urn:microsoft.com/office/officeart/2011/layout/CircleProcess"/>
    <dgm:cxn modelId="{53DF46AC-75E0-4521-9C1A-62F262341894}" type="presParOf" srcId="{C792D165-8D81-4770-B0F9-5F2663D242AF}" destId="{6F936C2C-2588-4B6B-9461-6A188D7D34A5}" srcOrd="6" destOrd="0" presId="urn:microsoft.com/office/officeart/2011/layout/CircleProcess"/>
    <dgm:cxn modelId="{0F958D58-E07F-414D-85A6-7371A492DC06}" type="presParOf" srcId="{6F936C2C-2588-4B6B-9461-6A188D7D34A5}" destId="{A8F0398B-B604-45C3-AF22-3A7034B2DE53}" srcOrd="0" destOrd="0" presId="urn:microsoft.com/office/officeart/2011/layout/CircleProcess"/>
    <dgm:cxn modelId="{BFCBB488-B9C9-49AA-A909-FC3E5EA9F629}" type="presParOf" srcId="{C792D165-8D81-4770-B0F9-5F2663D242AF}" destId="{0E439285-290E-402A-82BA-C2C97BBBBCF6}" srcOrd="7" destOrd="0" presId="urn:microsoft.com/office/officeart/2011/layout/CircleProcess"/>
    <dgm:cxn modelId="{66B71AA7-8FA3-4B31-881D-FFD43945431C}" type="presParOf" srcId="{0E439285-290E-402A-82BA-C2C97BBBBCF6}" destId="{B459D174-946B-4D9B-808B-65CC7343D17D}" srcOrd="0" destOrd="0" presId="urn:microsoft.com/office/officeart/2011/layout/CircleProcess"/>
    <dgm:cxn modelId="{3A588184-4DD9-4BE9-8928-D1A812AE6AEE}" type="presParOf" srcId="{C792D165-8D81-4770-B0F9-5F2663D242AF}" destId="{024CF1AA-0200-4405-908B-2952E4381C44}" srcOrd="8" destOrd="0" presId="urn:microsoft.com/office/officeart/2011/layout/CircleProcess"/>
    <dgm:cxn modelId="{0A7BE752-567E-422A-8109-7939AE4489FA}" type="presParOf" srcId="{C792D165-8D81-4770-B0F9-5F2663D242AF}" destId="{23FA4BE6-EC67-4102-B9A1-37109ECE6238}" srcOrd="9" destOrd="0" presId="urn:microsoft.com/office/officeart/2011/layout/CircleProcess"/>
    <dgm:cxn modelId="{CA369E44-E594-4A33-A72E-EBCA97C3F852}" type="presParOf" srcId="{23FA4BE6-EC67-4102-B9A1-37109ECE6238}" destId="{589969B6-74A3-4361-A2B7-802FA4AE21CE}" srcOrd="0" destOrd="0" presId="urn:microsoft.com/office/officeart/2011/layout/CircleProcess"/>
    <dgm:cxn modelId="{8D320F30-3E50-403D-AB71-A4F13BC3ADFF}" type="presParOf" srcId="{C792D165-8D81-4770-B0F9-5F2663D242AF}" destId="{B8FA127C-1C09-4E73-9A35-C8D547A42077}" srcOrd="10" destOrd="0" presId="urn:microsoft.com/office/officeart/2011/layout/CircleProcess"/>
    <dgm:cxn modelId="{EF8E00E0-2CA1-44B6-B763-644D9FA475D5}" type="presParOf" srcId="{B8FA127C-1C09-4E73-9A35-C8D547A42077}" destId="{3B86BE9B-F94B-4B9B-AD8B-AE083DECA0C1}" srcOrd="0" destOrd="0" presId="urn:microsoft.com/office/officeart/2011/layout/CircleProcess"/>
    <dgm:cxn modelId="{C02C5FDE-8701-46C5-83C4-E1BE07FFF9F3}" type="presParOf" srcId="{C792D165-8D81-4770-B0F9-5F2663D242AF}" destId="{CDE69769-2CD8-4C5C-93D6-F28A071A09AE}"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5DBF0-76CB-4F02-823B-C1B0BC7DF4F3}">
      <dsp:nvSpPr>
        <dsp:cNvPr id="0" name=""/>
        <dsp:cNvSpPr/>
      </dsp:nvSpPr>
      <dsp:spPr>
        <a:xfrm>
          <a:off x="2049047" y="0"/>
          <a:ext cx="3953022" cy="395302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1114E3-E3B0-4DDB-87AE-79F518830B44}">
      <dsp:nvSpPr>
        <dsp:cNvPr id="0" name=""/>
        <dsp:cNvSpPr/>
      </dsp:nvSpPr>
      <dsp:spPr>
        <a:xfrm>
          <a:off x="1738352" y="62406"/>
          <a:ext cx="1541678" cy="1541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Prep Year,</a:t>
          </a:r>
        </a:p>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Co-op term = 0 credits</a:t>
          </a:r>
        </a:p>
      </dsp:txBody>
      <dsp:txXfrm>
        <a:off x="1813611" y="137665"/>
        <a:ext cx="1391160" cy="1391160"/>
      </dsp:txXfrm>
    </dsp:sp>
    <dsp:sp modelId="{F45370A0-6DA6-4876-892F-793D3337E19D}">
      <dsp:nvSpPr>
        <dsp:cNvPr id="0" name=""/>
        <dsp:cNvSpPr/>
      </dsp:nvSpPr>
      <dsp:spPr>
        <a:xfrm>
          <a:off x="4644590" y="62406"/>
          <a:ext cx="1541678" cy="1541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UG Year 1, </a:t>
          </a:r>
        </a:p>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Co-op term = 2 credits</a:t>
          </a:r>
        </a:p>
      </dsp:txBody>
      <dsp:txXfrm>
        <a:off x="4719849" y="137665"/>
        <a:ext cx="1391160" cy="1391160"/>
      </dsp:txXfrm>
    </dsp:sp>
    <dsp:sp modelId="{E01D6645-3C70-4E80-99A8-0FB12606AAB9}">
      <dsp:nvSpPr>
        <dsp:cNvPr id="0" name=""/>
        <dsp:cNvSpPr/>
      </dsp:nvSpPr>
      <dsp:spPr>
        <a:xfrm>
          <a:off x="1737457" y="2059887"/>
          <a:ext cx="1541678" cy="1541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UG Year 2, Co-op term = 2 cred</a:t>
          </a:r>
          <a:r>
            <a:rPr lang="en-US" sz="2100" kern="1200" dirty="0"/>
            <a:t>its</a:t>
          </a:r>
        </a:p>
      </dsp:txBody>
      <dsp:txXfrm>
        <a:off x="1812716" y="2135146"/>
        <a:ext cx="1391160" cy="1391160"/>
      </dsp:txXfrm>
    </dsp:sp>
    <dsp:sp modelId="{FE5E8320-E179-4488-A6BD-760FFF0BE717}">
      <dsp:nvSpPr>
        <dsp:cNvPr id="0" name=""/>
        <dsp:cNvSpPr/>
      </dsp:nvSpPr>
      <dsp:spPr>
        <a:xfrm>
          <a:off x="4662720" y="2191253"/>
          <a:ext cx="1541678" cy="1541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UG Year 3,</a:t>
          </a:r>
        </a:p>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Co-op term = 2 credits</a:t>
          </a:r>
        </a:p>
      </dsp:txBody>
      <dsp:txXfrm>
        <a:off x="4737979" y="2266512"/>
        <a:ext cx="1391160" cy="1391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0536F-638D-417E-AD0D-BD52A09F258C}">
      <dsp:nvSpPr>
        <dsp:cNvPr id="0" name=""/>
        <dsp:cNvSpPr/>
      </dsp:nvSpPr>
      <dsp:spPr>
        <a:xfrm>
          <a:off x="6807523" y="772018"/>
          <a:ext cx="2045331" cy="20454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887DF0-B12A-4D2C-B2CC-602C6FBFEA27}">
      <dsp:nvSpPr>
        <dsp:cNvPr id="0" name=""/>
        <dsp:cNvSpPr/>
      </dsp:nvSpPr>
      <dsp:spPr>
        <a:xfrm>
          <a:off x="6832534" y="809819"/>
          <a:ext cx="1909385" cy="190904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Times New Roman" panose="02020603050405020304" pitchFamily="18" charset="0"/>
              <a:cs typeface="Times New Roman" panose="02020603050405020304" pitchFamily="18" charset="0"/>
            </a:rPr>
            <a:t>Co-op term</a:t>
          </a:r>
        </a:p>
        <a:p>
          <a:pPr marL="0" lvl="0" indent="0" algn="ctr" defTabSz="666750">
            <a:lnSpc>
              <a:spcPct val="90000"/>
            </a:lnSpc>
            <a:spcBef>
              <a:spcPct val="0"/>
            </a:spcBef>
            <a:spcAft>
              <a:spcPct val="35000"/>
            </a:spcAft>
            <a:buNone/>
          </a:pPr>
          <a:endParaRPr lang="en-US" sz="1500" b="1" kern="1200" dirty="0">
            <a:latin typeface="Times New Roman" panose="02020603050405020304" pitchFamily="18" charset="0"/>
            <a:cs typeface="Times New Roman" panose="02020603050405020304" pitchFamily="18" charset="0"/>
          </a:endParaRPr>
        </a:p>
        <a:p>
          <a:pPr marL="0" lvl="0" indent="0" algn="ctr" defTabSz="666750">
            <a:lnSpc>
              <a:spcPct val="90000"/>
            </a:lnSpc>
            <a:spcBef>
              <a:spcPct val="0"/>
            </a:spcBef>
            <a:spcAft>
              <a:spcPct val="35000"/>
            </a:spcAft>
            <a:buNone/>
          </a:pPr>
          <a:r>
            <a:rPr lang="en-US" sz="1500" kern="1200" dirty="0">
              <a:solidFill>
                <a:srgbClr val="C00000"/>
              </a:solidFill>
              <a:latin typeface="Times New Roman" panose="02020603050405020304" pitchFamily="18" charset="0"/>
              <a:cs typeface="Times New Roman" panose="02020603050405020304" pitchFamily="18" charset="0"/>
            </a:rPr>
            <a:t>(May – July)</a:t>
          </a:r>
        </a:p>
      </dsp:txBody>
      <dsp:txXfrm>
        <a:off x="7105303" y="1082592"/>
        <a:ext cx="1363846" cy="1363504"/>
      </dsp:txXfrm>
    </dsp:sp>
    <dsp:sp modelId="{026E1469-1BD8-41AD-ABB9-7A406BED596C}">
      <dsp:nvSpPr>
        <dsp:cNvPr id="0" name=""/>
        <dsp:cNvSpPr/>
      </dsp:nvSpPr>
      <dsp:spPr>
        <a:xfrm rot="2700000">
          <a:off x="4684992" y="771874"/>
          <a:ext cx="2045364" cy="204536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C2E3F2-D9D1-4F69-B5B3-8E497850B73D}">
      <dsp:nvSpPr>
        <dsp:cNvPr id="0" name=""/>
        <dsp:cNvSpPr/>
      </dsp:nvSpPr>
      <dsp:spPr>
        <a:xfrm>
          <a:off x="4762191" y="840211"/>
          <a:ext cx="1909385" cy="190904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Times New Roman" panose="02020603050405020304" pitchFamily="18" charset="0"/>
              <a:cs typeface="Times New Roman" panose="02020603050405020304" pitchFamily="18" charset="0"/>
            </a:rPr>
            <a:t>Selection and Interview process</a:t>
          </a:r>
        </a:p>
        <a:p>
          <a:pPr marL="0" lvl="0" indent="0" algn="ctr" defTabSz="666750">
            <a:lnSpc>
              <a:spcPct val="90000"/>
            </a:lnSpc>
            <a:spcBef>
              <a:spcPct val="0"/>
            </a:spcBef>
            <a:spcAft>
              <a:spcPct val="35000"/>
            </a:spcAft>
            <a:buNone/>
          </a:pPr>
          <a:r>
            <a:rPr lang="en-US" sz="1500" kern="1200" dirty="0">
              <a:solidFill>
                <a:srgbClr val="C00000"/>
              </a:solidFill>
              <a:latin typeface="Times New Roman" panose="02020603050405020304" pitchFamily="18" charset="0"/>
              <a:cs typeface="Times New Roman" panose="02020603050405020304" pitchFamily="18" charset="0"/>
            </a:rPr>
            <a:t>(March – April)</a:t>
          </a:r>
          <a:r>
            <a:rPr lang="en-US" sz="1500" kern="1200" dirty="0">
              <a:latin typeface="Times New Roman" panose="02020603050405020304" pitchFamily="18" charset="0"/>
              <a:cs typeface="Times New Roman" panose="02020603050405020304" pitchFamily="18" charset="0"/>
            </a:rPr>
            <a:t> </a:t>
          </a:r>
        </a:p>
      </dsp:txBody>
      <dsp:txXfrm>
        <a:off x="5034961" y="1112984"/>
        <a:ext cx="1363846" cy="1363504"/>
      </dsp:txXfrm>
    </dsp:sp>
    <dsp:sp modelId="{A8F0398B-B604-45C3-AF22-3A7034B2DE53}">
      <dsp:nvSpPr>
        <dsp:cNvPr id="0" name=""/>
        <dsp:cNvSpPr/>
      </dsp:nvSpPr>
      <dsp:spPr>
        <a:xfrm rot="2700000">
          <a:off x="2580020" y="771874"/>
          <a:ext cx="2045364" cy="204536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59D174-946B-4D9B-808B-65CC7343D17D}">
      <dsp:nvSpPr>
        <dsp:cNvPr id="0" name=""/>
        <dsp:cNvSpPr/>
      </dsp:nvSpPr>
      <dsp:spPr>
        <a:xfrm>
          <a:off x="2648448" y="840211"/>
          <a:ext cx="1909385" cy="190904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Times New Roman" panose="02020603050405020304" pitchFamily="18" charset="0"/>
              <a:cs typeface="Times New Roman" panose="02020603050405020304" pitchFamily="18" charset="0"/>
            </a:rPr>
            <a:t>Job application period </a:t>
          </a:r>
        </a:p>
        <a:p>
          <a:pPr marL="0" lvl="0" indent="0" algn="ctr" defTabSz="666750">
            <a:lnSpc>
              <a:spcPct val="90000"/>
            </a:lnSpc>
            <a:spcBef>
              <a:spcPct val="0"/>
            </a:spcBef>
            <a:spcAft>
              <a:spcPct val="35000"/>
            </a:spcAft>
            <a:buNone/>
          </a:pPr>
          <a:r>
            <a:rPr lang="en-US" sz="1500" kern="1200" dirty="0">
              <a:solidFill>
                <a:srgbClr val="C00000"/>
              </a:solidFill>
              <a:latin typeface="Times New Roman" panose="02020603050405020304" pitchFamily="18" charset="0"/>
              <a:cs typeface="Times New Roman" panose="02020603050405020304" pitchFamily="18" charset="0"/>
            </a:rPr>
            <a:t>(January – March)</a:t>
          </a:r>
        </a:p>
        <a:p>
          <a:pPr marL="0" lvl="0" indent="0" algn="ctr" defTabSz="666750">
            <a:lnSpc>
              <a:spcPct val="90000"/>
            </a:lnSpc>
            <a:spcBef>
              <a:spcPct val="0"/>
            </a:spcBef>
            <a:spcAft>
              <a:spcPct val="35000"/>
            </a:spcAft>
            <a:buNone/>
          </a:pPr>
          <a:endParaRPr lang="en-US" sz="1500" kern="1200" dirty="0"/>
        </a:p>
      </dsp:txBody>
      <dsp:txXfrm>
        <a:off x="2921218" y="1112984"/>
        <a:ext cx="1363846" cy="1363504"/>
      </dsp:txXfrm>
    </dsp:sp>
    <dsp:sp modelId="{589969B6-74A3-4361-A2B7-802FA4AE21CE}">
      <dsp:nvSpPr>
        <dsp:cNvPr id="0" name=""/>
        <dsp:cNvSpPr/>
      </dsp:nvSpPr>
      <dsp:spPr>
        <a:xfrm rot="2700000">
          <a:off x="466277" y="771874"/>
          <a:ext cx="2045364" cy="204536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6BE9B-F94B-4B9B-AD8B-AE083DECA0C1}">
      <dsp:nvSpPr>
        <dsp:cNvPr id="0" name=""/>
        <dsp:cNvSpPr/>
      </dsp:nvSpPr>
      <dsp:spPr>
        <a:xfrm>
          <a:off x="534705" y="840211"/>
          <a:ext cx="1909385" cy="190904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Times New Roman" panose="02020603050405020304" pitchFamily="18" charset="0"/>
              <a:cs typeface="Times New Roman" panose="02020603050405020304" pitchFamily="18" charset="0"/>
            </a:rPr>
            <a:t>Co-op Workshop Series </a:t>
          </a:r>
        </a:p>
        <a:p>
          <a:pPr marL="0" lvl="0" indent="0" algn="ctr" defTabSz="666750">
            <a:lnSpc>
              <a:spcPct val="90000"/>
            </a:lnSpc>
            <a:spcBef>
              <a:spcPct val="0"/>
            </a:spcBef>
            <a:spcAft>
              <a:spcPct val="35000"/>
            </a:spcAft>
            <a:buNone/>
          </a:pPr>
          <a:r>
            <a:rPr lang="en-US" sz="1500" kern="1200" dirty="0">
              <a:solidFill>
                <a:srgbClr val="C00000"/>
              </a:solidFill>
              <a:latin typeface="Times New Roman" panose="02020603050405020304" pitchFamily="18" charset="0"/>
              <a:cs typeface="Times New Roman" panose="02020603050405020304" pitchFamily="18" charset="0"/>
            </a:rPr>
            <a:t>(9 workshops December - April</a:t>
          </a:r>
          <a:r>
            <a:rPr lang="en-US" sz="1500" kern="1200" dirty="0">
              <a:solidFill>
                <a:srgbClr val="C00000"/>
              </a:solidFill>
            </a:rPr>
            <a:t>)</a:t>
          </a:r>
        </a:p>
      </dsp:txBody>
      <dsp:txXfrm>
        <a:off x="807475" y="1112984"/>
        <a:ext cx="1363846" cy="136350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2" y="4"/>
            <a:ext cx="3038252" cy="464666"/>
          </a:xfrm>
          <a:prstGeom prst="rect">
            <a:avLst/>
          </a:prstGeom>
          <a:noFill/>
          <a:ln w="9525">
            <a:noFill/>
            <a:miter lim="800000"/>
            <a:headEnd/>
            <a:tailEnd/>
          </a:ln>
        </p:spPr>
        <p:txBody>
          <a:bodyPr vert="horz" wrap="square" lIns="91104" tIns="45553" rIns="91104" bIns="45553" numCol="1" anchor="t" anchorCtr="0" compatLnSpc="1">
            <a:prstTxWarp prst="textNoShape">
              <a:avLst/>
            </a:prstTxWarp>
          </a:bodyPr>
          <a:lstStyle>
            <a:lvl1pPr defTabSz="910766">
              <a:defRPr sz="1100" b="0">
                <a:latin typeface="Arial" charset="0"/>
              </a:defRPr>
            </a:lvl1pPr>
          </a:lstStyle>
          <a:p>
            <a:pPr>
              <a:defRPr/>
            </a:pPr>
            <a:endParaRPr lang="ru-RU" dirty="0"/>
          </a:p>
        </p:txBody>
      </p:sp>
      <p:sp>
        <p:nvSpPr>
          <p:cNvPr id="71683" name="Rectangle 3"/>
          <p:cNvSpPr>
            <a:spLocks noGrp="1" noChangeArrowheads="1"/>
          </p:cNvSpPr>
          <p:nvPr>
            <p:ph type="dt" sz="quarter" idx="1"/>
          </p:nvPr>
        </p:nvSpPr>
        <p:spPr bwMode="auto">
          <a:xfrm>
            <a:off x="3971032" y="4"/>
            <a:ext cx="3038252" cy="464666"/>
          </a:xfrm>
          <a:prstGeom prst="rect">
            <a:avLst/>
          </a:prstGeom>
          <a:noFill/>
          <a:ln w="9525">
            <a:noFill/>
            <a:miter lim="800000"/>
            <a:headEnd/>
            <a:tailEnd/>
          </a:ln>
        </p:spPr>
        <p:txBody>
          <a:bodyPr vert="horz" wrap="square" lIns="91104" tIns="45553" rIns="91104" bIns="45553" numCol="1" anchor="t" anchorCtr="0" compatLnSpc="1">
            <a:prstTxWarp prst="textNoShape">
              <a:avLst/>
            </a:prstTxWarp>
          </a:bodyPr>
          <a:lstStyle>
            <a:lvl1pPr algn="r" defTabSz="910766">
              <a:defRPr sz="1100" b="0">
                <a:latin typeface="Arial" charset="0"/>
              </a:defRPr>
            </a:lvl1pPr>
          </a:lstStyle>
          <a:p>
            <a:pPr>
              <a:defRPr/>
            </a:pPr>
            <a:endParaRPr lang="ru-RU" dirty="0"/>
          </a:p>
        </p:txBody>
      </p:sp>
      <p:sp>
        <p:nvSpPr>
          <p:cNvPr id="71684" name="Rectangle 4"/>
          <p:cNvSpPr>
            <a:spLocks noGrp="1" noChangeArrowheads="1"/>
          </p:cNvSpPr>
          <p:nvPr>
            <p:ph type="ftr" sz="quarter" idx="2"/>
          </p:nvPr>
        </p:nvSpPr>
        <p:spPr bwMode="auto">
          <a:xfrm>
            <a:off x="2" y="8830709"/>
            <a:ext cx="3038252" cy="464666"/>
          </a:xfrm>
          <a:prstGeom prst="rect">
            <a:avLst/>
          </a:prstGeom>
          <a:noFill/>
          <a:ln w="9525">
            <a:noFill/>
            <a:miter lim="800000"/>
            <a:headEnd/>
            <a:tailEnd/>
          </a:ln>
        </p:spPr>
        <p:txBody>
          <a:bodyPr vert="horz" wrap="square" lIns="91104" tIns="45553" rIns="91104" bIns="45553" numCol="1" anchor="b" anchorCtr="0" compatLnSpc="1">
            <a:prstTxWarp prst="textNoShape">
              <a:avLst/>
            </a:prstTxWarp>
          </a:bodyPr>
          <a:lstStyle>
            <a:lvl1pPr defTabSz="910766">
              <a:defRPr sz="1100" b="0">
                <a:latin typeface="Arial" charset="0"/>
              </a:defRPr>
            </a:lvl1pPr>
          </a:lstStyle>
          <a:p>
            <a:pPr>
              <a:defRPr/>
            </a:pPr>
            <a:endParaRPr lang="ru-RU" dirty="0"/>
          </a:p>
        </p:txBody>
      </p:sp>
      <p:sp>
        <p:nvSpPr>
          <p:cNvPr id="71685" name="Rectangle 5"/>
          <p:cNvSpPr>
            <a:spLocks noGrp="1" noChangeArrowheads="1"/>
          </p:cNvSpPr>
          <p:nvPr>
            <p:ph type="sldNum" sz="quarter" idx="3"/>
          </p:nvPr>
        </p:nvSpPr>
        <p:spPr bwMode="auto">
          <a:xfrm>
            <a:off x="3971032" y="8830709"/>
            <a:ext cx="3038252" cy="464666"/>
          </a:xfrm>
          <a:prstGeom prst="rect">
            <a:avLst/>
          </a:prstGeom>
          <a:noFill/>
          <a:ln w="9525">
            <a:noFill/>
            <a:miter lim="800000"/>
            <a:headEnd/>
            <a:tailEnd/>
          </a:ln>
        </p:spPr>
        <p:txBody>
          <a:bodyPr vert="horz" wrap="square" lIns="91104" tIns="45553" rIns="91104" bIns="45553" numCol="1" anchor="b" anchorCtr="0" compatLnSpc="1">
            <a:prstTxWarp prst="textNoShape">
              <a:avLst/>
            </a:prstTxWarp>
          </a:bodyPr>
          <a:lstStyle>
            <a:lvl1pPr algn="r" defTabSz="910766">
              <a:defRPr sz="1100" b="0">
                <a:latin typeface="Arial" charset="0"/>
              </a:defRPr>
            </a:lvl1pPr>
          </a:lstStyle>
          <a:p>
            <a:pPr>
              <a:defRPr/>
            </a:pPr>
            <a:fld id="{13EBAD3D-ADF3-4637-97CD-1E5D7C495D02}" type="slidenum">
              <a:rPr lang="en-US"/>
              <a:pPr>
                <a:defRPr/>
              </a:pPr>
              <a:t>‹#›</a:t>
            </a:fld>
            <a:endParaRPr lang="en-US" dirty="0"/>
          </a:p>
        </p:txBody>
      </p:sp>
    </p:spTree>
    <p:extLst>
      <p:ext uri="{BB962C8B-B14F-4D97-AF65-F5344CB8AC3E}">
        <p14:creationId xmlns:p14="http://schemas.microsoft.com/office/powerpoint/2010/main" val="1571160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2" y="4"/>
            <a:ext cx="3038252" cy="464666"/>
          </a:xfrm>
          <a:prstGeom prst="rect">
            <a:avLst/>
          </a:prstGeom>
          <a:noFill/>
          <a:ln w="9525">
            <a:noFill/>
            <a:miter lim="800000"/>
            <a:headEnd/>
            <a:tailEnd/>
          </a:ln>
        </p:spPr>
        <p:txBody>
          <a:bodyPr vert="horz" wrap="square" lIns="91104" tIns="45553" rIns="91104" bIns="45553" numCol="1" anchor="t" anchorCtr="0" compatLnSpc="1">
            <a:prstTxWarp prst="textNoShape">
              <a:avLst/>
            </a:prstTxWarp>
          </a:bodyPr>
          <a:lstStyle>
            <a:lvl1pPr defTabSz="910766">
              <a:defRPr sz="1100" b="0">
                <a:latin typeface="Arial" charset="0"/>
              </a:defRPr>
            </a:lvl1pPr>
          </a:lstStyle>
          <a:p>
            <a:pPr>
              <a:defRPr/>
            </a:pPr>
            <a:endParaRPr lang="ru-RU" dirty="0"/>
          </a:p>
        </p:txBody>
      </p:sp>
      <p:sp>
        <p:nvSpPr>
          <p:cNvPr id="27651" name="Rectangle 3"/>
          <p:cNvSpPr>
            <a:spLocks noGrp="1" noChangeArrowheads="1"/>
          </p:cNvSpPr>
          <p:nvPr>
            <p:ph type="dt" idx="1"/>
          </p:nvPr>
        </p:nvSpPr>
        <p:spPr bwMode="auto">
          <a:xfrm>
            <a:off x="3971032" y="4"/>
            <a:ext cx="3038252" cy="464666"/>
          </a:xfrm>
          <a:prstGeom prst="rect">
            <a:avLst/>
          </a:prstGeom>
          <a:noFill/>
          <a:ln w="9525">
            <a:noFill/>
            <a:miter lim="800000"/>
            <a:headEnd/>
            <a:tailEnd/>
          </a:ln>
        </p:spPr>
        <p:txBody>
          <a:bodyPr vert="horz" wrap="square" lIns="91104" tIns="45553" rIns="91104" bIns="45553" numCol="1" anchor="t" anchorCtr="0" compatLnSpc="1">
            <a:prstTxWarp prst="textNoShape">
              <a:avLst/>
            </a:prstTxWarp>
          </a:bodyPr>
          <a:lstStyle>
            <a:lvl1pPr algn="r" defTabSz="910766">
              <a:defRPr sz="1100" b="0">
                <a:latin typeface="Arial" charset="0"/>
              </a:defRPr>
            </a:lvl1pPr>
          </a:lstStyle>
          <a:p>
            <a:pPr>
              <a:defRPr/>
            </a:pPr>
            <a:endParaRPr lang="ru-RU" dirty="0"/>
          </a:p>
        </p:txBody>
      </p:sp>
      <p:sp>
        <p:nvSpPr>
          <p:cNvPr id="15364" name="Rectangle 4"/>
          <p:cNvSpPr>
            <a:spLocks noGrp="1" noRot="1" noChangeAspect="1" noChangeArrowheads="1" noTextEdit="1"/>
          </p:cNvSpPr>
          <p:nvPr>
            <p:ph type="sldImg" idx="2"/>
          </p:nvPr>
        </p:nvSpPr>
        <p:spPr bwMode="auto">
          <a:xfrm>
            <a:off x="1181100" y="695325"/>
            <a:ext cx="4648200" cy="3487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01826" y="4416385"/>
            <a:ext cx="5606751" cy="4184048"/>
          </a:xfrm>
          <a:prstGeom prst="rect">
            <a:avLst/>
          </a:prstGeom>
          <a:noFill/>
          <a:ln w="9525">
            <a:noFill/>
            <a:miter lim="800000"/>
            <a:headEnd/>
            <a:tailEnd/>
          </a:ln>
        </p:spPr>
        <p:txBody>
          <a:bodyPr vert="horz" wrap="square" lIns="91104" tIns="45553" rIns="91104" bIns="455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2" y="8830709"/>
            <a:ext cx="3038252" cy="464666"/>
          </a:xfrm>
          <a:prstGeom prst="rect">
            <a:avLst/>
          </a:prstGeom>
          <a:noFill/>
          <a:ln w="9525">
            <a:noFill/>
            <a:miter lim="800000"/>
            <a:headEnd/>
            <a:tailEnd/>
          </a:ln>
        </p:spPr>
        <p:txBody>
          <a:bodyPr vert="horz" wrap="square" lIns="91104" tIns="45553" rIns="91104" bIns="45553" numCol="1" anchor="b" anchorCtr="0" compatLnSpc="1">
            <a:prstTxWarp prst="textNoShape">
              <a:avLst/>
            </a:prstTxWarp>
          </a:bodyPr>
          <a:lstStyle>
            <a:lvl1pPr defTabSz="910766">
              <a:defRPr sz="1100" b="0">
                <a:latin typeface="Arial" charset="0"/>
              </a:defRPr>
            </a:lvl1pPr>
          </a:lstStyle>
          <a:p>
            <a:pPr>
              <a:defRPr/>
            </a:pPr>
            <a:endParaRPr lang="ru-RU" dirty="0"/>
          </a:p>
        </p:txBody>
      </p:sp>
      <p:sp>
        <p:nvSpPr>
          <p:cNvPr id="27655" name="Rectangle 7"/>
          <p:cNvSpPr>
            <a:spLocks noGrp="1" noChangeArrowheads="1"/>
          </p:cNvSpPr>
          <p:nvPr>
            <p:ph type="sldNum" sz="quarter" idx="5"/>
          </p:nvPr>
        </p:nvSpPr>
        <p:spPr bwMode="auto">
          <a:xfrm>
            <a:off x="3971032" y="8830709"/>
            <a:ext cx="3038252" cy="464666"/>
          </a:xfrm>
          <a:prstGeom prst="rect">
            <a:avLst/>
          </a:prstGeom>
          <a:noFill/>
          <a:ln w="9525">
            <a:noFill/>
            <a:miter lim="800000"/>
            <a:headEnd/>
            <a:tailEnd/>
          </a:ln>
        </p:spPr>
        <p:txBody>
          <a:bodyPr vert="horz" wrap="square" lIns="91104" tIns="45553" rIns="91104" bIns="45553" numCol="1" anchor="b" anchorCtr="0" compatLnSpc="1">
            <a:prstTxWarp prst="textNoShape">
              <a:avLst/>
            </a:prstTxWarp>
          </a:bodyPr>
          <a:lstStyle>
            <a:lvl1pPr algn="r" defTabSz="910766">
              <a:defRPr sz="1100" b="0">
                <a:latin typeface="Arial" charset="0"/>
              </a:defRPr>
            </a:lvl1pPr>
          </a:lstStyle>
          <a:p>
            <a:pPr>
              <a:defRPr/>
            </a:pPr>
            <a:fld id="{D03BC36C-8860-4A17-B38B-BB584DA235BF}" type="slidenum">
              <a:rPr lang="en-US"/>
              <a:pPr>
                <a:defRPr/>
              </a:pPr>
              <a:t>‹#›</a:t>
            </a:fld>
            <a:endParaRPr lang="en-US" dirty="0"/>
          </a:p>
        </p:txBody>
      </p:sp>
    </p:spTree>
    <p:extLst>
      <p:ext uri="{BB962C8B-B14F-4D97-AF65-F5344CB8AC3E}">
        <p14:creationId xmlns:p14="http://schemas.microsoft.com/office/powerpoint/2010/main" val="829224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p>
            <a:pPr marL="0" marR="0" lvl="0" indent="0" algn="r" defTabSz="930005" rtl="0" eaLnBrk="1" fontAlgn="auto" latinLnBrk="0" hangingPunct="1">
              <a:lnSpc>
                <a:spcPct val="100000"/>
              </a:lnSpc>
              <a:spcBef>
                <a:spcPts val="0"/>
              </a:spcBef>
              <a:spcAft>
                <a:spcPts val="0"/>
              </a:spcAft>
              <a:buClrTx/>
              <a:buSzTx/>
              <a:buFontTx/>
              <a:buNone/>
              <a:tabLst/>
              <a:defRPr/>
            </a:pPr>
            <a:fld id="{90C6DF60-9C73-492F-BA33-2355544746E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3000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p:spPr>
        <p:txBody>
          <a:bodyPr/>
          <a:lstStyle/>
          <a:p>
            <a:pPr eaLnBrk="1" hangingPunct="1"/>
            <a:endParaRPr lang="ru-RU" dirty="0"/>
          </a:p>
        </p:txBody>
      </p:sp>
    </p:spTree>
    <p:extLst>
      <p:ext uri="{BB962C8B-B14F-4D97-AF65-F5344CB8AC3E}">
        <p14:creationId xmlns:p14="http://schemas.microsoft.com/office/powerpoint/2010/main" val="151646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748AF3E-BAB3-4994-9464-B5A17CDFCF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70007" indent="-296033">
              <a:spcBef>
                <a:spcPct val="30000"/>
              </a:spcBef>
              <a:defRPr sz="1200">
                <a:solidFill>
                  <a:schemeClr val="tx1"/>
                </a:solidFill>
                <a:latin typeface="Arial" panose="020B0604020202020204" pitchFamily="34" charset="0"/>
                <a:ea typeface="MS PGothic" panose="020B0600070205080204" pitchFamily="34" charset="-128"/>
              </a:defRPr>
            </a:lvl2pPr>
            <a:lvl3pPr marL="1185747" indent="-236179">
              <a:spcBef>
                <a:spcPct val="30000"/>
              </a:spcBef>
              <a:defRPr sz="1200">
                <a:solidFill>
                  <a:schemeClr val="tx1"/>
                </a:solidFill>
                <a:latin typeface="Arial" panose="020B0604020202020204" pitchFamily="34" charset="0"/>
                <a:ea typeface="MS PGothic" panose="020B0600070205080204" pitchFamily="34" charset="-128"/>
              </a:defRPr>
            </a:lvl3pPr>
            <a:lvl4pPr marL="1661340" indent="-236179">
              <a:spcBef>
                <a:spcPct val="30000"/>
              </a:spcBef>
              <a:defRPr sz="1200">
                <a:solidFill>
                  <a:schemeClr val="tx1"/>
                </a:solidFill>
                <a:latin typeface="Arial" panose="020B0604020202020204" pitchFamily="34" charset="0"/>
                <a:ea typeface="MS PGothic" panose="020B0600070205080204" pitchFamily="34" charset="-128"/>
              </a:defRPr>
            </a:lvl4pPr>
            <a:lvl5pPr marL="2135315" indent="-236179">
              <a:spcBef>
                <a:spcPct val="30000"/>
              </a:spcBef>
              <a:defRPr sz="1200">
                <a:solidFill>
                  <a:schemeClr val="tx1"/>
                </a:solidFill>
                <a:latin typeface="Arial" panose="020B0604020202020204" pitchFamily="34" charset="0"/>
                <a:ea typeface="MS PGothic" panose="020B0600070205080204" pitchFamily="34" charset="-128"/>
              </a:defRPr>
            </a:lvl5pPr>
            <a:lvl6pPr marL="2601201" indent="-2361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67088" indent="-2361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32975" indent="-2361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98862" indent="-236179"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93A41A2-D8E5-4606-9C10-CA72C0718DE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5123" name="Rectangle 2">
            <a:extLst>
              <a:ext uri="{FF2B5EF4-FFF2-40B4-BE49-F238E27FC236}">
                <a16:creationId xmlns:a16="http://schemas.microsoft.com/office/drawing/2014/main" id="{4D97A38E-3334-45D9-927E-FD0D8E6B4B7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21FE9DB7-213B-46AC-B9B3-EC912FB78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339777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AKDN </a:t>
            </a:r>
            <a:r>
              <a:rPr lang="en-US" dirty="0" err="1"/>
              <a:t>Organisation</a:t>
            </a:r>
            <a:r>
              <a:rPr lang="en-US" dirty="0"/>
              <a:t> Chart</a:t>
            </a:r>
          </a:p>
        </p:txBody>
      </p:sp>
      <p:sp>
        <p:nvSpPr>
          <p:cNvPr id="4" name="Slide Number Placeholder 3"/>
          <p:cNvSpPr>
            <a:spLocks noGrp="1"/>
          </p:cNvSpPr>
          <p:nvPr>
            <p:ph type="sldNum" sz="quarter" idx="10"/>
          </p:nvPr>
        </p:nvSpPr>
        <p:spPr/>
        <p:txBody>
          <a:bodyPr/>
          <a:lstStyle/>
          <a:p>
            <a:pPr marL="0" marR="0" lvl="0" indent="0" algn="r" defTabSz="910766" rtl="0" eaLnBrk="1" fontAlgn="base" latinLnBrk="0" hangingPunct="1">
              <a:lnSpc>
                <a:spcPct val="100000"/>
              </a:lnSpc>
              <a:spcBef>
                <a:spcPct val="0"/>
              </a:spcBef>
              <a:spcAft>
                <a:spcPct val="0"/>
              </a:spcAft>
              <a:buClrTx/>
              <a:buSzTx/>
              <a:buFontTx/>
              <a:buNone/>
              <a:tabLst/>
              <a:defRPr/>
            </a:pPr>
            <a:fld id="{D03BC36C-8860-4A17-B38B-BB584DA235BF}"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0766" rtl="0" eaLnBrk="1" fontAlgn="base" latinLnBrk="0" hangingPunct="1">
                <a:lnSpc>
                  <a:spcPct val="100000"/>
                </a:lnSpc>
                <a:spcBef>
                  <a:spcPct val="0"/>
                </a:spcBef>
                <a:spcAft>
                  <a:spcPct val="0"/>
                </a:spcAft>
                <a:buClrTx/>
                <a:buSzTx/>
                <a:buFontTx/>
                <a:buNone/>
                <a:tabLst/>
                <a:defRPr/>
              </a:pPr>
              <a:t>4</a:t>
            </a:fld>
            <a:endParaRPr kumimoji="0" 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4044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814" name="Shape 814"/>
          <p:cNvSpPr txBox="1">
            <a:spLocks noGrp="1"/>
          </p:cNvSpPr>
          <p:nvPr>
            <p:ph type="body" idx="1"/>
          </p:nvPr>
        </p:nvSpPr>
        <p:spPr>
          <a:xfrm>
            <a:off x="701828" y="4416381"/>
            <a:ext cx="5606749" cy="4184048"/>
          </a:xfrm>
          <a:prstGeom prst="rect">
            <a:avLst/>
          </a:prstGeom>
          <a:noFill/>
          <a:ln>
            <a:noFill/>
          </a:ln>
        </p:spPr>
        <p:txBody>
          <a:bodyPr wrap="square" lIns="91100" tIns="45550" rIns="91100" bIns="4555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
        <p:nvSpPr>
          <p:cNvPr id="815" name="Shape 815"/>
          <p:cNvSpPr txBox="1">
            <a:spLocks noGrp="1"/>
          </p:cNvSpPr>
          <p:nvPr>
            <p:ph type="sldNum" idx="12"/>
          </p:nvPr>
        </p:nvSpPr>
        <p:spPr>
          <a:xfrm>
            <a:off x="3971031" y="8830712"/>
            <a:ext cx="3038250" cy="464665"/>
          </a:xfrm>
          <a:prstGeom prst="rect">
            <a:avLst/>
          </a:prstGeom>
          <a:noFill/>
          <a:ln>
            <a:noFill/>
          </a:ln>
        </p:spPr>
        <p:txBody>
          <a:bodyPr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236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in this report may be useful for him.</a:t>
            </a:r>
          </a:p>
        </p:txBody>
      </p:sp>
      <p:sp>
        <p:nvSpPr>
          <p:cNvPr id="4" name="Slide Number Placeholder 3"/>
          <p:cNvSpPr>
            <a:spLocks noGrp="1"/>
          </p:cNvSpPr>
          <p:nvPr>
            <p:ph type="sldNum" sz="quarter" idx="10"/>
          </p:nvPr>
        </p:nvSpPr>
        <p:spPr/>
        <p:txBody>
          <a:bodyPr/>
          <a:lstStyle/>
          <a:p>
            <a:pPr>
              <a:defRPr/>
            </a:pPr>
            <a:fld id="{D03BC36C-8860-4A17-B38B-BB584DA235BF}" type="slidenum">
              <a:rPr lang="en-US" smtClean="0"/>
              <a:pPr>
                <a:defRPr/>
              </a:pPr>
              <a:t>8</a:t>
            </a:fld>
            <a:endParaRPr lang="en-US" dirty="0"/>
          </a:p>
        </p:txBody>
      </p:sp>
    </p:spTree>
    <p:extLst>
      <p:ext uri="{BB962C8B-B14F-4D97-AF65-F5344CB8AC3E}">
        <p14:creationId xmlns:p14="http://schemas.microsoft.com/office/powerpoint/2010/main" val="389355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0766" rtl="0" eaLnBrk="1" fontAlgn="base" latinLnBrk="0" hangingPunct="1">
              <a:lnSpc>
                <a:spcPct val="100000"/>
              </a:lnSpc>
              <a:spcBef>
                <a:spcPct val="0"/>
              </a:spcBef>
              <a:spcAft>
                <a:spcPct val="0"/>
              </a:spcAft>
              <a:buClrTx/>
              <a:buSzTx/>
              <a:buFontTx/>
              <a:buNone/>
              <a:tabLst/>
              <a:defRPr/>
            </a:pPr>
            <a:fld id="{D03BC36C-8860-4A17-B38B-BB584DA235BF}"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0766"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8456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0766" rtl="0" eaLnBrk="1" fontAlgn="base" latinLnBrk="0" hangingPunct="1">
              <a:lnSpc>
                <a:spcPct val="100000"/>
              </a:lnSpc>
              <a:spcBef>
                <a:spcPct val="0"/>
              </a:spcBef>
              <a:spcAft>
                <a:spcPct val="0"/>
              </a:spcAft>
              <a:buClrTx/>
              <a:buSzTx/>
              <a:buFontTx/>
              <a:buNone/>
              <a:tabLst/>
              <a:defRPr/>
            </a:pPr>
            <a:fld id="{D03BC36C-8860-4A17-B38B-BB584DA235BF}"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0766" rtl="0" eaLnBrk="1" fontAlgn="base" latinLnBrk="0" hangingPunct="1">
                <a:lnSpc>
                  <a:spcPct val="100000"/>
                </a:lnSpc>
                <a:spcBef>
                  <a:spcPct val="0"/>
                </a:spcBef>
                <a:spcAft>
                  <a:spcPct val="0"/>
                </a:spcAft>
                <a:buClrTx/>
                <a:buSzTx/>
                <a:buFontTx/>
                <a:buNone/>
                <a:tabLst/>
                <a:defRPr/>
              </a:pPr>
              <a:t>11</a:t>
            </a:fld>
            <a:endParaRPr kumimoji="0" 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74019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0766" rtl="0" eaLnBrk="1" fontAlgn="base" latinLnBrk="0" hangingPunct="1">
              <a:lnSpc>
                <a:spcPct val="100000"/>
              </a:lnSpc>
              <a:spcBef>
                <a:spcPct val="0"/>
              </a:spcBef>
              <a:spcAft>
                <a:spcPct val="0"/>
              </a:spcAft>
              <a:buClrTx/>
              <a:buSzTx/>
              <a:buFontTx/>
              <a:buNone/>
              <a:tabLst/>
              <a:defRPr/>
            </a:pPr>
            <a:fld id="{F1646A50-D55A-6C45-AB80-A0371464BDED}"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0766" rtl="0" eaLnBrk="1" fontAlgn="base" latinLnBrk="0" hangingPunct="1">
                <a:lnSpc>
                  <a:spcPct val="100000"/>
                </a:lnSpc>
                <a:spcBef>
                  <a:spcPct val="0"/>
                </a:spcBef>
                <a:spcAft>
                  <a:spcPct val="0"/>
                </a:spcAft>
                <a:buClrTx/>
                <a:buSzTx/>
                <a:buFontTx/>
                <a:buNone/>
                <a:tabLst/>
                <a:defRPr/>
              </a:pPr>
              <a:t>15</a:t>
            </a:fld>
            <a:endParaRPr kumimoji="0" 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5730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centered pro</a:t>
            </a:r>
          </a:p>
        </p:txBody>
      </p:sp>
      <p:sp>
        <p:nvSpPr>
          <p:cNvPr id="4" name="Slide Number Placeholder 3"/>
          <p:cNvSpPr>
            <a:spLocks noGrp="1"/>
          </p:cNvSpPr>
          <p:nvPr>
            <p:ph type="sldNum" sz="quarter" idx="10"/>
          </p:nvPr>
        </p:nvSpPr>
        <p:spPr/>
        <p:txBody>
          <a:bodyPr/>
          <a:lstStyle/>
          <a:p>
            <a:pPr marL="0" marR="0" lvl="0" indent="0" algn="r" defTabSz="910766" rtl="0" eaLnBrk="1" fontAlgn="base" latinLnBrk="0" hangingPunct="1">
              <a:lnSpc>
                <a:spcPct val="100000"/>
              </a:lnSpc>
              <a:spcBef>
                <a:spcPct val="0"/>
              </a:spcBef>
              <a:spcAft>
                <a:spcPct val="0"/>
              </a:spcAft>
              <a:buClrTx/>
              <a:buSzTx/>
              <a:buFontTx/>
              <a:buNone/>
              <a:tabLst/>
              <a:defRPr/>
            </a:pPr>
            <a:fld id="{D03BC36C-8860-4A17-B38B-BB584DA235BF}" type="slidenum">
              <a:rPr kumimoji="0" lang="en-US" sz="11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0766" rtl="0" eaLnBrk="1" fontAlgn="base" latinLnBrk="0" hangingPunct="1">
                <a:lnSpc>
                  <a:spcPct val="100000"/>
                </a:lnSpc>
                <a:spcBef>
                  <a:spcPct val="0"/>
                </a:spcBef>
                <a:spcAft>
                  <a:spcPct val="0"/>
                </a:spcAft>
                <a:buClrTx/>
                <a:buSzTx/>
                <a:buFontTx/>
                <a:buNone/>
                <a:tabLst/>
                <a:defRPr/>
              </a:pPr>
              <a:t>18</a:t>
            </a:fld>
            <a:endParaRPr kumimoji="0" lang="en-US" sz="11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7592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Co-operative Education Program is a work integrated learning program where students apply in-class learning to real life professional experiences within the field of study across private, public, and community-based sectors. This program prepares students for both academic and career success beyond university. UCA’s Co-op Program has been developed in partnership with the University of Victoria, Canada.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major characteristics of a Co-operative education program include (1) a sequence of work and academic periods, (2) monetary compensation for the work done, which maintains both employer and student engagement, (3) an evaluation of the student’s and employer’s performance over the course of the work term; and (4) faculty engagement in the cooperative education program. In cooperative education programs, the work of the student is supervised by an employer and monitored by the academic institution.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686AA-2815-4223-8494-395FC691CC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80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1"/>
            <a:ext cx="8610600" cy="685799"/>
          </a:xfrm>
        </p:spPr>
        <p:txBody>
          <a:bodyPr>
            <a:normAutofit/>
          </a:bodyPr>
          <a:lstStyle>
            <a:lvl1pPr algn="ctr">
              <a:defRPr sz="2800">
                <a:solidFill>
                  <a:srgbClr val="569BBE"/>
                </a:solidFill>
                <a:latin typeface="+mn-lt"/>
              </a:defRPr>
            </a:lvl1pPr>
          </a:lstStyle>
          <a:p>
            <a:r>
              <a:rPr lang="en-US" dirty="0"/>
              <a:t>Click to edit Master title style</a:t>
            </a:r>
            <a:endParaRPr lang="en-SG" dirty="0"/>
          </a:p>
        </p:txBody>
      </p:sp>
    </p:spTree>
    <p:extLst>
      <p:ext uri="{BB962C8B-B14F-4D97-AF65-F5344CB8AC3E}">
        <p14:creationId xmlns:p14="http://schemas.microsoft.com/office/powerpoint/2010/main" val="368149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userDrawn="1"/>
        </p:nvSpPr>
        <p:spPr bwMode="auto">
          <a:xfrm>
            <a:off x="4572000" y="836712"/>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eaLnBrk="0" hangingPunct="0"/>
            <a:endParaRPr lang="en-US" b="0" dirty="0">
              <a:solidFill>
                <a:prstClr val="black"/>
              </a:solidFill>
            </a:endParaRPr>
          </a:p>
        </p:txBody>
      </p:sp>
      <p:sp>
        <p:nvSpPr>
          <p:cNvPr id="4" name="Rectangle 3"/>
          <p:cNvSpPr/>
          <p:nvPr userDrawn="1"/>
        </p:nvSpPr>
        <p:spPr bwMode="auto">
          <a:xfrm>
            <a:off x="0" y="3789040"/>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eaLnBrk="0" hangingPunct="0"/>
            <a:endParaRPr lang="en-US" b="0" dirty="0">
              <a:solidFill>
                <a:prstClr val="black"/>
              </a:solidFill>
            </a:endParaRPr>
          </a:p>
        </p:txBody>
      </p:sp>
    </p:spTree>
    <p:extLst>
      <p:ext uri="{BB962C8B-B14F-4D97-AF65-F5344CB8AC3E}">
        <p14:creationId xmlns:p14="http://schemas.microsoft.com/office/powerpoint/2010/main" val="8915768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p:spPr>
        <p:txBody>
          <a:bodyPr/>
          <a:lstStyle>
            <a:lvl1pPr>
              <a:defRPr/>
            </a:lvl1pPr>
          </a:lstStyle>
          <a:p>
            <a:pPr>
              <a:defRPr/>
            </a:pPr>
            <a:fld id="{D07DB6BD-AEFE-4897-822F-FE50E65853DE}" type="slidenum">
              <a:rPr lang="en-US" altLang="en-US"/>
              <a:pPr>
                <a:defRPr/>
              </a:pPr>
              <a:t>‹#›</a:t>
            </a:fld>
            <a:endParaRPr lang="en-US" altLang="en-US"/>
          </a:p>
        </p:txBody>
      </p:sp>
    </p:spTree>
    <p:extLst>
      <p:ext uri="{BB962C8B-B14F-4D97-AF65-F5344CB8AC3E}">
        <p14:creationId xmlns:p14="http://schemas.microsoft.com/office/powerpoint/2010/main" val="20065799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p:spPr>
        <p:txBody>
          <a:bodyPr/>
          <a:lstStyle>
            <a:lvl1pPr>
              <a:defRPr/>
            </a:lvl1pPr>
          </a:lstStyle>
          <a:p>
            <a:pPr>
              <a:defRPr/>
            </a:pPr>
            <a:fld id="{0E1F3170-464A-4CDB-9F92-9433D183B4BE}" type="slidenum">
              <a:rPr lang="en-US" altLang="en-US"/>
              <a:pPr>
                <a:defRPr/>
              </a:pPr>
              <a:t>‹#›</a:t>
            </a:fld>
            <a:endParaRPr lang="en-US" altLang="en-US"/>
          </a:p>
        </p:txBody>
      </p:sp>
    </p:spTree>
    <p:extLst>
      <p:ext uri="{BB962C8B-B14F-4D97-AF65-F5344CB8AC3E}">
        <p14:creationId xmlns:p14="http://schemas.microsoft.com/office/powerpoint/2010/main" val="23442023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24D520FE-0FC5-4F7A-B4F8-E134BE5E3E4B}" type="slidenum">
              <a:rPr lang="en-US" altLang="en-US"/>
              <a:pPr>
                <a:defRPr/>
              </a:pPr>
              <a:t>‹#›</a:t>
            </a:fld>
            <a:endParaRPr lang="en-US" altLang="en-US"/>
          </a:p>
        </p:txBody>
      </p:sp>
    </p:spTree>
    <p:extLst>
      <p:ext uri="{BB962C8B-B14F-4D97-AF65-F5344CB8AC3E}">
        <p14:creationId xmlns:p14="http://schemas.microsoft.com/office/powerpoint/2010/main" val="3813153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F75EDE7F-2699-4EC4-8B6C-F1217AFDE787}" type="slidenum">
              <a:rPr lang="en-US" altLang="en-US"/>
              <a:pPr>
                <a:defRPr/>
              </a:pPr>
              <a:t>‹#›</a:t>
            </a:fld>
            <a:endParaRPr lang="en-US" altLang="en-US"/>
          </a:p>
        </p:txBody>
      </p:sp>
    </p:spTree>
    <p:extLst>
      <p:ext uri="{BB962C8B-B14F-4D97-AF65-F5344CB8AC3E}">
        <p14:creationId xmlns:p14="http://schemas.microsoft.com/office/powerpoint/2010/main" val="1420424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8975-9750-4441-9C17-44C2006CC68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D1D3F29-5B40-4A0A-8FAB-E16BE5A704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28DF23-A476-4424-8886-DA2A116CFEBD}"/>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5" name="Footer Placeholder 4">
            <a:extLst>
              <a:ext uri="{FF2B5EF4-FFF2-40B4-BE49-F238E27FC236}">
                <a16:creationId xmlns:a16="http://schemas.microsoft.com/office/drawing/2014/main" id="{69535468-1E20-4027-8F9C-2B963F3D1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CFE3D-2D74-4AE4-9A45-1E5DDF89A4D9}"/>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2195853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8BEA2-7F46-4022-9CCC-CD7F5BDD4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ADC18-1C81-45B3-9F1C-BD6575FA53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983C9-B6E0-4FD2-AFE7-F731485B702F}"/>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5" name="Footer Placeholder 4">
            <a:extLst>
              <a:ext uri="{FF2B5EF4-FFF2-40B4-BE49-F238E27FC236}">
                <a16:creationId xmlns:a16="http://schemas.microsoft.com/office/drawing/2014/main" id="{EF554CBC-AE5E-4CFB-ACD5-79DC949B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A1CED-192B-4A28-99BB-F0B749488320}"/>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184690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C8A49-CB64-40B5-B33B-3DBD16ADA8E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220D050-9649-41F8-BA56-BDD712EA43A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14F445-709F-4799-83F6-42523FC541C3}"/>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5" name="Footer Placeholder 4">
            <a:extLst>
              <a:ext uri="{FF2B5EF4-FFF2-40B4-BE49-F238E27FC236}">
                <a16:creationId xmlns:a16="http://schemas.microsoft.com/office/drawing/2014/main" id="{12B609F2-4456-4E64-A373-5E0C38DBC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70962-121F-41F5-8B9E-F81A17C2EF96}"/>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176957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24A2-C260-4281-B199-B40245C2E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6A051-8B05-4B36-8739-F4B4EB4675B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3EE9F-626F-47CF-9390-8AD0CAF8273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7BBDEE-6D5D-4939-BC57-D155C3D92D8F}"/>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6" name="Footer Placeholder 5">
            <a:extLst>
              <a:ext uri="{FF2B5EF4-FFF2-40B4-BE49-F238E27FC236}">
                <a16:creationId xmlns:a16="http://schemas.microsoft.com/office/drawing/2014/main" id="{090CE8BE-22FC-4F0E-A9BE-B3CA13680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4B2F4-7E37-4281-9592-3FA9052422C9}"/>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309409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C5280-76D8-4E90-B68E-2333920D65F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667FDF-F3CC-4EE1-8944-42BCCBBA6B1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1E96FBA-3228-412D-9729-0F1D5BB7AAD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FC0219-7F10-41AB-8185-E8EFF2FCC9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A9ECA99-57A2-44EB-8364-28DE3853BCB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AF9FFA-3168-4BFC-A899-28A880B9621B}"/>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8" name="Footer Placeholder 7">
            <a:extLst>
              <a:ext uri="{FF2B5EF4-FFF2-40B4-BE49-F238E27FC236}">
                <a16:creationId xmlns:a16="http://schemas.microsoft.com/office/drawing/2014/main" id="{F949717C-481D-4502-8406-8CFECC1753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4B3D76-66EA-4BAF-915D-9E62E8D672B2}"/>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3639965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520BA-9A2A-4BA9-8ECF-2F8EC5D555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0EF7ED-DF42-4217-B080-1AC58D6B4C04}"/>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4" name="Footer Placeholder 3">
            <a:extLst>
              <a:ext uri="{FF2B5EF4-FFF2-40B4-BE49-F238E27FC236}">
                <a16:creationId xmlns:a16="http://schemas.microsoft.com/office/drawing/2014/main" id="{8F517108-6B65-4D4D-8106-29E754DCB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094212-52B4-4B63-881C-1D2544262160}"/>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4090735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2"/>
            <a:ext cx="8610600" cy="685799"/>
          </a:xfrm>
        </p:spPr>
        <p:txBody>
          <a:bodyPr>
            <a:normAutofit/>
          </a:bodyPr>
          <a:lstStyle>
            <a:lvl1pPr algn="ctr">
              <a:defRPr sz="2800">
                <a:solidFill>
                  <a:srgbClr val="569BBE"/>
                </a:solidFill>
                <a:latin typeface="+mn-lt"/>
              </a:defRPr>
            </a:lvl1pPr>
          </a:lstStyle>
          <a:p>
            <a:r>
              <a:rPr lang="en-US" dirty="0"/>
              <a:t>Click to edit Master title style</a:t>
            </a:r>
            <a:endParaRPr lang="en-SG" dirty="0"/>
          </a:p>
        </p:txBody>
      </p:sp>
    </p:spTree>
    <p:extLst>
      <p:ext uri="{BB962C8B-B14F-4D97-AF65-F5344CB8AC3E}">
        <p14:creationId xmlns:p14="http://schemas.microsoft.com/office/powerpoint/2010/main" val="31387422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73614-58BE-4858-9F4F-B1C6252883A6}"/>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3" name="Footer Placeholder 2">
            <a:extLst>
              <a:ext uri="{FF2B5EF4-FFF2-40B4-BE49-F238E27FC236}">
                <a16:creationId xmlns:a16="http://schemas.microsoft.com/office/drawing/2014/main" id="{4CFA92C5-01A1-4A63-852F-AD2105FD6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851926-D4CE-40EF-B90B-299DD6BE8303}"/>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869376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C5C1-7BA6-4798-B7FD-DD1D0B26448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39E2C1-9810-4357-9ECA-0A2F871BD66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74933-4F7F-4AFA-84E1-A0FC26A1B1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8719020-A972-4C50-8930-B8813849C9A7}"/>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6" name="Footer Placeholder 5">
            <a:extLst>
              <a:ext uri="{FF2B5EF4-FFF2-40B4-BE49-F238E27FC236}">
                <a16:creationId xmlns:a16="http://schemas.microsoft.com/office/drawing/2014/main" id="{201C2C4D-5963-4E8D-B997-153417F8A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F9B8D-8047-4903-A658-3C5D8D2DE36B}"/>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363620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669A-5B6C-4583-8610-BD4BB9C81E6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B5E2B19-0ACC-492C-AAE3-8980C17955A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6A251A3-396A-413B-8FF4-0532EE840DE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528642A-1418-473B-9E3F-4A1B00D5954D}"/>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6" name="Footer Placeholder 5">
            <a:extLst>
              <a:ext uri="{FF2B5EF4-FFF2-40B4-BE49-F238E27FC236}">
                <a16:creationId xmlns:a16="http://schemas.microsoft.com/office/drawing/2014/main" id="{FBCEE87C-B00E-409D-AF14-B1D819FF9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1D74B-8A5A-41A5-8E7A-E81E6E1137E6}"/>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382256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1D08-A07D-49AC-9845-11B5D987A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C435A7-E9F6-41A4-A950-3147FDB683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E9DF9-C3DD-43F0-8C6E-72FFA7146B18}"/>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5" name="Footer Placeholder 4">
            <a:extLst>
              <a:ext uri="{FF2B5EF4-FFF2-40B4-BE49-F238E27FC236}">
                <a16:creationId xmlns:a16="http://schemas.microsoft.com/office/drawing/2014/main" id="{91A3CB42-927A-4A52-A57A-2F1D13B59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6D35F-B2BB-4A6E-9117-B7C16EB092EE}"/>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937379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7F0D8-57CA-4553-82CB-06759A8E627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BBE821-53AB-4C2B-87CE-BC7690D3DDE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0CBD8-5D06-4874-AA5F-FB9A64F150B7}"/>
              </a:ext>
            </a:extLst>
          </p:cNvPr>
          <p:cNvSpPr>
            <a:spLocks noGrp="1"/>
          </p:cNvSpPr>
          <p:nvPr>
            <p:ph type="dt" sz="half" idx="10"/>
          </p:nvPr>
        </p:nvSpPr>
        <p:spPr/>
        <p:txBody>
          <a:bodyPr/>
          <a:lstStyle/>
          <a:p>
            <a:fld id="{22396330-9D8A-452D-BE49-E929D124E584}" type="datetimeFigureOut">
              <a:rPr lang="en-US" smtClean="0"/>
              <a:t>4/23/2019</a:t>
            </a:fld>
            <a:endParaRPr lang="en-US"/>
          </a:p>
        </p:txBody>
      </p:sp>
      <p:sp>
        <p:nvSpPr>
          <p:cNvPr id="5" name="Footer Placeholder 4">
            <a:extLst>
              <a:ext uri="{FF2B5EF4-FFF2-40B4-BE49-F238E27FC236}">
                <a16:creationId xmlns:a16="http://schemas.microsoft.com/office/drawing/2014/main" id="{F602D225-1D77-4D8C-8F4E-97410F43A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2C2D3-293C-4922-9E91-FCE08F95BEF1}"/>
              </a:ext>
            </a:extLst>
          </p:cNvPr>
          <p:cNvSpPr>
            <a:spLocks noGrp="1"/>
          </p:cNvSpPr>
          <p:nvPr>
            <p:ph type="sldNum" sz="quarter" idx="12"/>
          </p:nvPr>
        </p:nvSpPr>
        <p:spPr/>
        <p:txBody>
          <a:bodyPr/>
          <a:lstStyle/>
          <a:p>
            <a:fld id="{0AEA7276-8A54-47BD-9CCF-E671FB571B81}" type="slidenum">
              <a:rPr lang="en-US" smtClean="0"/>
              <a:t>‹#›</a:t>
            </a:fld>
            <a:endParaRPr lang="en-US"/>
          </a:p>
        </p:txBody>
      </p:sp>
    </p:spTree>
    <p:extLst>
      <p:ext uri="{BB962C8B-B14F-4D97-AF65-F5344CB8AC3E}">
        <p14:creationId xmlns:p14="http://schemas.microsoft.com/office/powerpoint/2010/main" val="3859191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10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43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userDrawn="1"/>
        </p:nvSpPr>
        <p:spPr bwMode="auto">
          <a:xfrm>
            <a:off x="4572000" y="836712"/>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eaLnBrk="0" hangingPunct="0"/>
            <a:endParaRPr lang="en-US" b="0" dirty="0">
              <a:solidFill>
                <a:prstClr val="black"/>
              </a:solidFill>
            </a:endParaRPr>
          </a:p>
        </p:txBody>
      </p:sp>
      <p:sp>
        <p:nvSpPr>
          <p:cNvPr id="4" name="Rectangle 3"/>
          <p:cNvSpPr/>
          <p:nvPr userDrawn="1"/>
        </p:nvSpPr>
        <p:spPr bwMode="auto">
          <a:xfrm>
            <a:off x="0" y="3789040"/>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eaLnBrk="0" hangingPunct="0"/>
            <a:endParaRPr lang="en-US" b="0" dirty="0">
              <a:solidFill>
                <a:prstClr val="black"/>
              </a:solidFill>
            </a:endParaRPr>
          </a:p>
        </p:txBody>
      </p:sp>
    </p:spTree>
    <p:extLst>
      <p:ext uri="{BB962C8B-B14F-4D97-AF65-F5344CB8AC3E}">
        <p14:creationId xmlns:p14="http://schemas.microsoft.com/office/powerpoint/2010/main" val="247740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1008030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D3AB1D-36DB-4A7E-A72C-89291C699179}" type="datetimeFigureOut">
              <a:rPr lang="en-US" smtClean="0"/>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F07F59-685F-435A-8D96-EBA0E66042C6}" type="slidenum">
              <a:rPr lang="en-US" smtClean="0"/>
              <a:t>‹#›</a:t>
            </a:fld>
            <a:endParaRPr lang="en-US" dirty="0"/>
          </a:p>
        </p:txBody>
      </p:sp>
    </p:spTree>
    <p:extLst>
      <p:ext uri="{BB962C8B-B14F-4D97-AF65-F5344CB8AC3E}">
        <p14:creationId xmlns:p14="http://schemas.microsoft.com/office/powerpoint/2010/main" val="1656591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AD52-FDBD-49C0-8730-9569E645811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96F391-6D43-4E08-A557-E5CA6ACE571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887006-CCD0-4219-8BC6-6C5F4E8D9E33}"/>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5" name="Footer Placeholder 4">
            <a:extLst>
              <a:ext uri="{FF2B5EF4-FFF2-40B4-BE49-F238E27FC236}">
                <a16:creationId xmlns:a16="http://schemas.microsoft.com/office/drawing/2014/main" id="{081EBDFC-988F-46E7-9111-67EED426E0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7EDEF3-9B5E-4A98-B67C-AFA4DDF47543}"/>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1483589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27AF-7798-4245-BCFC-1AC1CBDDA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7D81B-AD89-4593-8A1E-58D796DBC9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557E1-D72B-46D2-AA35-BD1D4662DCDA}"/>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5" name="Footer Placeholder 4">
            <a:extLst>
              <a:ext uri="{FF2B5EF4-FFF2-40B4-BE49-F238E27FC236}">
                <a16:creationId xmlns:a16="http://schemas.microsoft.com/office/drawing/2014/main" id="{A4AB62EB-91B8-4574-BC42-3118A60991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6C09C2-1400-4DAC-B25E-34FD98B6DCAF}"/>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37088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463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4CB2-F9F6-4847-ACF2-9B725CC4F6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819062-FF94-410E-B4BA-8AC136C7D52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66A67C-C68B-4799-B215-C1AE860A5111}"/>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5" name="Footer Placeholder 4">
            <a:extLst>
              <a:ext uri="{FF2B5EF4-FFF2-40B4-BE49-F238E27FC236}">
                <a16:creationId xmlns:a16="http://schemas.microsoft.com/office/drawing/2014/main" id="{022F9325-BAF1-4BDC-806E-2CBF601766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11BBBD-5E3A-4158-B7B3-6EBF3E3B1649}"/>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4025896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73E9-074A-4182-BEA8-EEF4A6B4C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6840CE-AD4C-4191-AFAB-9964C8B974B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4B395-66A2-4564-983A-36E25380BD7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F5BF3-1155-4A77-95AB-677E0B30EFBB}"/>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6" name="Footer Placeholder 5">
            <a:extLst>
              <a:ext uri="{FF2B5EF4-FFF2-40B4-BE49-F238E27FC236}">
                <a16:creationId xmlns:a16="http://schemas.microsoft.com/office/drawing/2014/main" id="{B1FEDE72-380F-4AE8-B52C-7C1C054E03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5D79AA-4358-4F94-9D57-61FB3D526922}"/>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2891690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35D2-AF5E-4337-A9D9-1DF44B2CD7B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1AD592-7A5E-430B-AF9B-3EE3E8F0A1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E4063A9-C75F-4179-B977-D33A63A1DDA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8B7D8F-C504-4753-BA2E-2E17B347B2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75F4FE3-ABAD-44DB-8665-DB897EFE39B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BCDBE-D845-44CF-BA4E-3EF9AAFE7133}"/>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8" name="Footer Placeholder 7">
            <a:extLst>
              <a:ext uri="{FF2B5EF4-FFF2-40B4-BE49-F238E27FC236}">
                <a16:creationId xmlns:a16="http://schemas.microsoft.com/office/drawing/2014/main" id="{B97BA4C9-41FB-4D4E-86CC-78ACDE3298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3ACA4BA-0593-4EFC-9A59-1EE3A417799B}"/>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2150779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8FCC-9CB5-4CAB-89B1-B698E4287F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B4AA9-D945-4F05-A610-CB5A9FE6B551}"/>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4" name="Footer Placeholder 3">
            <a:extLst>
              <a:ext uri="{FF2B5EF4-FFF2-40B4-BE49-F238E27FC236}">
                <a16:creationId xmlns:a16="http://schemas.microsoft.com/office/drawing/2014/main" id="{ACD0B2E0-DEA7-41F8-8A63-0FAEE445D1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2025BF-1668-4776-9F50-CBAC859600C8}"/>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150657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A5432-D721-40E0-B264-5FFDDD1272F3}"/>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3" name="Footer Placeholder 2">
            <a:extLst>
              <a:ext uri="{FF2B5EF4-FFF2-40B4-BE49-F238E27FC236}">
                <a16:creationId xmlns:a16="http://schemas.microsoft.com/office/drawing/2014/main" id="{F095B4D1-5D51-4A69-A894-0835ABA469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2A992F7-86A8-48F8-9613-941BAD14A217}"/>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2302692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5C3C-166C-43F4-ADFB-DCC19E506A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3365DC3-3154-4328-8E24-476899CAD2C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283173-466A-426E-9E2B-E20DBB227AE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0A14577-D802-42E1-9085-2E1386FA5CF6}"/>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6" name="Footer Placeholder 5">
            <a:extLst>
              <a:ext uri="{FF2B5EF4-FFF2-40B4-BE49-F238E27FC236}">
                <a16:creationId xmlns:a16="http://schemas.microsoft.com/office/drawing/2014/main" id="{F7DEBEDE-038C-48B1-9453-2561F5C807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9F3FED-7DF3-4F83-9795-77FB888643FD}"/>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2987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A8E0-9141-4A70-AA55-E3A7E93BB4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F1A28C0-BC47-4443-87FA-3F0561D6BA5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5163DBB-FCE9-4514-BCF6-29C50DDED0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6E51B6-B506-4F86-B400-8E78A37D03FF}"/>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6" name="Footer Placeholder 5">
            <a:extLst>
              <a:ext uri="{FF2B5EF4-FFF2-40B4-BE49-F238E27FC236}">
                <a16:creationId xmlns:a16="http://schemas.microsoft.com/office/drawing/2014/main" id="{FB79F484-DDAC-4D9B-B391-52D4C8BFBE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2DA32D-D545-45F5-AA7F-6CC9C18E4144}"/>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1356147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4B85-D099-4DDD-9990-965E0ADB18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3502AB-226B-4161-BBBD-7FF31B1F1A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7396-7FF0-4864-A7C9-241B6D152405}"/>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5" name="Footer Placeholder 4">
            <a:extLst>
              <a:ext uri="{FF2B5EF4-FFF2-40B4-BE49-F238E27FC236}">
                <a16:creationId xmlns:a16="http://schemas.microsoft.com/office/drawing/2014/main" id="{65238D58-F1C0-4274-A19A-30BACDAD54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7C0E3E-3E6C-4E41-95E6-034CCE6D3D44}"/>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4070864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2633A-07D9-4AAD-B5E9-204383D06E6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F29B7B-23D3-48C1-80F3-93430621979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C410C0-BD80-4931-BA93-BDEFCB61EB77}"/>
              </a:ext>
            </a:extLst>
          </p:cNvPr>
          <p:cNvSpPr>
            <a:spLocks noGrp="1"/>
          </p:cNvSpPr>
          <p:nvPr>
            <p:ph type="dt" sz="half" idx="10"/>
          </p:nvPr>
        </p:nvSpPr>
        <p:spPr/>
        <p:txBody>
          <a:bodyPr/>
          <a:lstStyle/>
          <a:p>
            <a:fld id="{C00ED8A8-5F2F-4F58-A33B-10B1915846B8}" type="datetimeFigureOut">
              <a:rPr lang="en-US" smtClean="0"/>
              <a:t>4/23/2019</a:t>
            </a:fld>
            <a:endParaRPr lang="en-US" dirty="0"/>
          </a:p>
        </p:txBody>
      </p:sp>
      <p:sp>
        <p:nvSpPr>
          <p:cNvPr id="5" name="Footer Placeholder 4">
            <a:extLst>
              <a:ext uri="{FF2B5EF4-FFF2-40B4-BE49-F238E27FC236}">
                <a16:creationId xmlns:a16="http://schemas.microsoft.com/office/drawing/2014/main" id="{1AF71EDC-EA2D-41E9-8438-BF208DB6E3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5DDE5A-13E1-4910-97B4-99890E7E69A7}"/>
              </a:ext>
            </a:extLst>
          </p:cNvPr>
          <p:cNvSpPr>
            <a:spLocks noGrp="1"/>
          </p:cNvSpPr>
          <p:nvPr>
            <p:ph type="sldNum" sz="quarter" idx="12"/>
          </p:nvPr>
        </p:nvSpPr>
        <p:spPr/>
        <p:txBody>
          <a:bodyPr/>
          <a:lstStyle/>
          <a:p>
            <a:fld id="{C40AAF10-B595-46A1-A723-CC4ACE37B2BF}" type="slidenum">
              <a:rPr lang="en-US" smtClean="0"/>
              <a:t>‹#›</a:t>
            </a:fld>
            <a:endParaRPr lang="en-US" dirty="0"/>
          </a:p>
        </p:txBody>
      </p:sp>
    </p:spTree>
    <p:extLst>
      <p:ext uri="{BB962C8B-B14F-4D97-AF65-F5344CB8AC3E}">
        <p14:creationId xmlns:p14="http://schemas.microsoft.com/office/powerpoint/2010/main" val="340983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Placeholder 6"/>
          <p:cNvSpPr>
            <a:spLocks noGrp="1"/>
          </p:cNvSpPr>
          <p:nvPr>
            <p:ph type="title"/>
          </p:nvPr>
        </p:nvSpPr>
        <p:spPr bwMode="auto">
          <a:xfrm>
            <a:off x="0" y="0"/>
            <a:ext cx="91440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91791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46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28650" y="595223"/>
            <a:ext cx="7886700" cy="448573"/>
          </a:xfrm>
        </p:spPr>
        <p:txBody>
          <a:bodyPr>
            <a:noAutofit/>
          </a:bodyPr>
          <a:lstStyle>
            <a:lvl1pPr>
              <a:defRPr sz="3200" b="1"/>
            </a:lvl1pPr>
          </a:lstStyle>
          <a:p>
            <a:r>
              <a:rPr lang="en-US" dirty="0"/>
              <a:t>Click to edit Master title style</a:t>
            </a:r>
          </a:p>
        </p:txBody>
      </p:sp>
      <p:sp>
        <p:nvSpPr>
          <p:cNvPr id="3" name="Slide Number Placeholder 5">
            <a:extLst>
              <a:ext uri="{FF2B5EF4-FFF2-40B4-BE49-F238E27FC236}">
                <a16:creationId xmlns:a16="http://schemas.microsoft.com/office/drawing/2014/main" id="{A9048933-8958-48DD-8973-C9AAD7BE2E60}"/>
              </a:ext>
            </a:extLst>
          </p:cNvPr>
          <p:cNvSpPr>
            <a:spLocks noGrp="1"/>
          </p:cNvSpPr>
          <p:nvPr>
            <p:ph type="sldNum" sz="quarter" idx="10"/>
          </p:nvPr>
        </p:nvSpPr>
        <p:spPr>
          <a:xfrm>
            <a:off x="6457950" y="6356350"/>
            <a:ext cx="2057400" cy="365125"/>
          </a:xfrm>
        </p:spPr>
        <p:txBody>
          <a:bodyPr/>
          <a:lstStyle>
            <a:lvl1pPr>
              <a:defRPr/>
            </a:lvl1pPr>
          </a:lstStyle>
          <a:p>
            <a:pPr>
              <a:defRPr/>
            </a:pPr>
            <a:fld id="{848321D8-EFF1-4C02-9C23-4C6981A3E143}" type="slidenum">
              <a:rPr lang="en-US" altLang="en-US"/>
              <a:pPr>
                <a:defRPr/>
              </a:pPr>
              <a:t>‹#›</a:t>
            </a:fld>
            <a:endParaRPr lang="en-US" altLang="en-US" dirty="0"/>
          </a:p>
        </p:txBody>
      </p:sp>
    </p:spTree>
    <p:extLst>
      <p:ext uri="{BB962C8B-B14F-4D97-AF65-F5344CB8AC3E}">
        <p14:creationId xmlns:p14="http://schemas.microsoft.com/office/powerpoint/2010/main" val="207674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0717"/>
            <a:ext cx="7886700" cy="483079"/>
          </a:xfrm>
        </p:spPr>
        <p:txBody>
          <a:bodyPr>
            <a:normAutofit/>
          </a:bodyPr>
          <a:lstStyle>
            <a:lvl1pPr>
              <a:defRPr lang="en-US" sz="3200" b="1" dirty="0"/>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0C1C2-8AD1-471C-9201-CAF7AB9CEE3F}"/>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9F8B89BA-8E96-4FFF-8678-561EDCCD9D59}"/>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52C97749-29B3-431B-BD51-A13C59F16E0C}"/>
              </a:ext>
            </a:extLst>
          </p:cNvPr>
          <p:cNvSpPr>
            <a:spLocks noGrp="1"/>
          </p:cNvSpPr>
          <p:nvPr>
            <p:ph type="sldNum" sz="quarter" idx="12"/>
          </p:nvPr>
        </p:nvSpPr>
        <p:spPr>
          <a:xfrm>
            <a:off x="6457950" y="6356350"/>
            <a:ext cx="2057400" cy="365125"/>
          </a:xfrm>
        </p:spPr>
        <p:txBody>
          <a:bodyPr/>
          <a:lstStyle>
            <a:lvl1pPr>
              <a:defRPr/>
            </a:lvl1pPr>
          </a:lstStyle>
          <a:p>
            <a:pPr>
              <a:defRPr/>
            </a:pPr>
            <a:fld id="{50B5522F-8CD4-4BE8-9F7C-3B758F7E9F37}" type="slidenum">
              <a:rPr lang="en-US" altLang="en-US"/>
              <a:pPr>
                <a:defRPr/>
              </a:pPr>
              <a:t>‹#›</a:t>
            </a:fld>
            <a:endParaRPr lang="en-US" altLang="en-US" dirty="0"/>
          </a:p>
        </p:txBody>
      </p:sp>
    </p:spTree>
    <p:extLst>
      <p:ext uri="{BB962C8B-B14F-4D97-AF65-F5344CB8AC3E}">
        <p14:creationId xmlns:p14="http://schemas.microsoft.com/office/powerpoint/2010/main" val="2426009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E073C0-C436-4EB4-AE40-2D15B23FE5D8}"/>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84BDDD1D-D8DC-4E5B-99E5-E247CAE6E247}"/>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2098AD76-2288-4D4D-AE16-767A0B488060}"/>
              </a:ext>
            </a:extLst>
          </p:cNvPr>
          <p:cNvSpPr>
            <a:spLocks noGrp="1"/>
          </p:cNvSpPr>
          <p:nvPr>
            <p:ph type="sldNum" sz="quarter" idx="12"/>
          </p:nvPr>
        </p:nvSpPr>
        <p:spPr>
          <a:xfrm>
            <a:off x="6457950" y="6356350"/>
            <a:ext cx="2057400" cy="365125"/>
          </a:xfrm>
        </p:spPr>
        <p:txBody>
          <a:bodyPr/>
          <a:lstStyle>
            <a:lvl1pPr>
              <a:defRPr/>
            </a:lvl1pPr>
          </a:lstStyle>
          <a:p>
            <a:pPr>
              <a:defRPr/>
            </a:pPr>
            <a:fld id="{3229F0F6-309E-4F13-8171-928B84630452}" type="slidenum">
              <a:rPr lang="en-US" altLang="en-US"/>
              <a:pPr>
                <a:defRPr/>
              </a:pPr>
              <a:t>‹#›</a:t>
            </a:fld>
            <a:endParaRPr lang="en-US" altLang="en-US" dirty="0"/>
          </a:p>
        </p:txBody>
      </p:sp>
    </p:spTree>
    <p:extLst>
      <p:ext uri="{BB962C8B-B14F-4D97-AF65-F5344CB8AC3E}">
        <p14:creationId xmlns:p14="http://schemas.microsoft.com/office/powerpoint/2010/main" val="3212165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42EAD-3141-41F4-B78A-283AB4A575F7}"/>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031740EC-7712-441D-89D0-C62E39B14E53}"/>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C1246547-B3D7-4A10-80D8-82E804A6EF4D}"/>
              </a:ext>
            </a:extLst>
          </p:cNvPr>
          <p:cNvSpPr>
            <a:spLocks noGrp="1"/>
          </p:cNvSpPr>
          <p:nvPr>
            <p:ph type="sldNum" sz="quarter" idx="12"/>
          </p:nvPr>
        </p:nvSpPr>
        <p:spPr>
          <a:xfrm>
            <a:off x="6457950" y="6356350"/>
            <a:ext cx="2057400" cy="365125"/>
          </a:xfrm>
        </p:spPr>
        <p:txBody>
          <a:bodyPr/>
          <a:lstStyle>
            <a:lvl1pPr>
              <a:defRPr/>
            </a:lvl1pPr>
          </a:lstStyle>
          <a:p>
            <a:pPr>
              <a:defRPr/>
            </a:pPr>
            <a:fld id="{E7B8D241-DAC5-43AB-A4FA-0E8EB65D73B2}" type="slidenum">
              <a:rPr lang="en-US" altLang="en-US"/>
              <a:pPr>
                <a:defRPr/>
              </a:pPr>
              <a:t>‹#›</a:t>
            </a:fld>
            <a:endParaRPr lang="en-US" altLang="en-US" dirty="0"/>
          </a:p>
        </p:txBody>
      </p:sp>
    </p:spTree>
    <p:extLst>
      <p:ext uri="{BB962C8B-B14F-4D97-AF65-F5344CB8AC3E}">
        <p14:creationId xmlns:p14="http://schemas.microsoft.com/office/powerpoint/2010/main" val="2770935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CFCAE7-892F-4F59-9304-4BA99FEF2B03}"/>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8" name="Footer Placeholder 7">
            <a:extLst>
              <a:ext uri="{FF2B5EF4-FFF2-40B4-BE49-F238E27FC236}">
                <a16:creationId xmlns:a16="http://schemas.microsoft.com/office/drawing/2014/main" id="{8F48ACF3-7E9A-4A58-967A-1D476CBF18B0}"/>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9" name="Slide Number Placeholder 8">
            <a:extLst>
              <a:ext uri="{FF2B5EF4-FFF2-40B4-BE49-F238E27FC236}">
                <a16:creationId xmlns:a16="http://schemas.microsoft.com/office/drawing/2014/main" id="{B63492A5-87CF-49C2-9CAB-3205CBBF992B}"/>
              </a:ext>
            </a:extLst>
          </p:cNvPr>
          <p:cNvSpPr>
            <a:spLocks noGrp="1"/>
          </p:cNvSpPr>
          <p:nvPr>
            <p:ph type="sldNum" sz="quarter" idx="12"/>
          </p:nvPr>
        </p:nvSpPr>
        <p:spPr>
          <a:xfrm>
            <a:off x="6457950" y="6356350"/>
            <a:ext cx="2057400" cy="365125"/>
          </a:xfrm>
        </p:spPr>
        <p:txBody>
          <a:bodyPr/>
          <a:lstStyle>
            <a:lvl1pPr>
              <a:defRPr/>
            </a:lvl1pPr>
          </a:lstStyle>
          <a:p>
            <a:pPr>
              <a:defRPr/>
            </a:pPr>
            <a:fld id="{3E0456CC-F430-4461-89FB-9E13C57B6FC8}" type="slidenum">
              <a:rPr lang="en-US" altLang="en-US"/>
              <a:pPr>
                <a:defRPr/>
              </a:pPr>
              <a:t>‹#›</a:t>
            </a:fld>
            <a:endParaRPr lang="en-US" altLang="en-US" dirty="0"/>
          </a:p>
        </p:txBody>
      </p:sp>
    </p:spTree>
    <p:extLst>
      <p:ext uri="{BB962C8B-B14F-4D97-AF65-F5344CB8AC3E}">
        <p14:creationId xmlns:p14="http://schemas.microsoft.com/office/powerpoint/2010/main" val="9620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577970"/>
            <a:ext cx="9144000" cy="465826"/>
          </a:xfrm>
        </p:spPr>
        <p:txBody>
          <a:bodyPr>
            <a:normAutofit/>
          </a:bodyPr>
          <a:lstStyle>
            <a:lvl1pPr>
              <a:defRPr sz="2800" b="1"/>
            </a:lvl1pPr>
          </a:lstStyle>
          <a:p>
            <a:r>
              <a:rPr lang="en-US" dirty="0"/>
              <a:t>Click to edit Master title style</a:t>
            </a:r>
          </a:p>
        </p:txBody>
      </p:sp>
      <p:sp>
        <p:nvSpPr>
          <p:cNvPr id="3" name="Date Placeholder 2">
            <a:extLst>
              <a:ext uri="{FF2B5EF4-FFF2-40B4-BE49-F238E27FC236}">
                <a16:creationId xmlns:a16="http://schemas.microsoft.com/office/drawing/2014/main" id="{B5C96CF8-FE07-455F-B0A9-5DD78F741A2D}"/>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4" name="Footer Placeholder 3">
            <a:extLst>
              <a:ext uri="{FF2B5EF4-FFF2-40B4-BE49-F238E27FC236}">
                <a16:creationId xmlns:a16="http://schemas.microsoft.com/office/drawing/2014/main" id="{213D2A58-FA92-47C1-867E-1AAEB3B04807}"/>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CD704728-21F7-4565-832F-7033ED85BFBB}"/>
              </a:ext>
            </a:extLst>
          </p:cNvPr>
          <p:cNvSpPr>
            <a:spLocks noGrp="1"/>
          </p:cNvSpPr>
          <p:nvPr>
            <p:ph type="sldNum" sz="quarter" idx="12"/>
          </p:nvPr>
        </p:nvSpPr>
        <p:spPr>
          <a:xfrm>
            <a:off x="6457950" y="6356350"/>
            <a:ext cx="2057400" cy="365125"/>
          </a:xfrm>
        </p:spPr>
        <p:txBody>
          <a:bodyPr/>
          <a:lstStyle>
            <a:lvl1pPr>
              <a:defRPr/>
            </a:lvl1pPr>
          </a:lstStyle>
          <a:p>
            <a:pPr>
              <a:defRPr/>
            </a:pPr>
            <a:fld id="{BE3BFBF7-3F3D-4E52-93E8-6803C2413937}" type="slidenum">
              <a:rPr lang="en-US" altLang="en-US"/>
              <a:pPr>
                <a:defRPr/>
              </a:pPr>
              <a:t>‹#›</a:t>
            </a:fld>
            <a:endParaRPr lang="en-US" altLang="en-US" dirty="0"/>
          </a:p>
        </p:txBody>
      </p:sp>
    </p:spTree>
    <p:extLst>
      <p:ext uri="{BB962C8B-B14F-4D97-AF65-F5344CB8AC3E}">
        <p14:creationId xmlns:p14="http://schemas.microsoft.com/office/powerpoint/2010/main" val="1136303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9DD4A-F61A-49ED-920D-FE067D358950}"/>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3" name="Footer Placeholder 2">
            <a:extLst>
              <a:ext uri="{FF2B5EF4-FFF2-40B4-BE49-F238E27FC236}">
                <a16:creationId xmlns:a16="http://schemas.microsoft.com/office/drawing/2014/main" id="{DACE15B2-A706-40C8-940B-86646D736428}"/>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4" name="Slide Number Placeholder 3">
            <a:extLst>
              <a:ext uri="{FF2B5EF4-FFF2-40B4-BE49-F238E27FC236}">
                <a16:creationId xmlns:a16="http://schemas.microsoft.com/office/drawing/2014/main" id="{6C6D2D4A-7E84-4F58-8056-53181FB7B028}"/>
              </a:ext>
            </a:extLst>
          </p:cNvPr>
          <p:cNvSpPr>
            <a:spLocks noGrp="1"/>
          </p:cNvSpPr>
          <p:nvPr>
            <p:ph type="sldNum" sz="quarter" idx="12"/>
          </p:nvPr>
        </p:nvSpPr>
        <p:spPr>
          <a:xfrm>
            <a:off x="6457950" y="6356350"/>
            <a:ext cx="2057400" cy="365125"/>
          </a:xfrm>
        </p:spPr>
        <p:txBody>
          <a:bodyPr/>
          <a:lstStyle>
            <a:lvl1pPr>
              <a:defRPr/>
            </a:lvl1pPr>
          </a:lstStyle>
          <a:p>
            <a:pPr>
              <a:defRPr/>
            </a:pPr>
            <a:fld id="{C339EA9A-75CE-4643-A9D6-7DC45570ADFD}" type="slidenum">
              <a:rPr lang="en-US" altLang="en-US"/>
              <a:pPr>
                <a:defRPr/>
              </a:pPr>
              <a:t>‹#›</a:t>
            </a:fld>
            <a:endParaRPr lang="en-US" altLang="en-US" dirty="0"/>
          </a:p>
        </p:txBody>
      </p:sp>
    </p:spTree>
    <p:extLst>
      <p:ext uri="{BB962C8B-B14F-4D97-AF65-F5344CB8AC3E}">
        <p14:creationId xmlns:p14="http://schemas.microsoft.com/office/powerpoint/2010/main" val="1910998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3B4974-76E4-4B45-B39A-571A788FDCFA}"/>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5877351B-82D1-47E7-9834-706AE53E2A2B}"/>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E0C33405-6BA0-4641-A99D-8CB4DC77D72A}"/>
              </a:ext>
            </a:extLst>
          </p:cNvPr>
          <p:cNvSpPr>
            <a:spLocks noGrp="1"/>
          </p:cNvSpPr>
          <p:nvPr>
            <p:ph type="sldNum" sz="quarter" idx="12"/>
          </p:nvPr>
        </p:nvSpPr>
        <p:spPr>
          <a:xfrm>
            <a:off x="6457950" y="6356350"/>
            <a:ext cx="2057400" cy="365125"/>
          </a:xfrm>
        </p:spPr>
        <p:txBody>
          <a:bodyPr/>
          <a:lstStyle>
            <a:lvl1pPr>
              <a:defRPr/>
            </a:lvl1pPr>
          </a:lstStyle>
          <a:p>
            <a:pPr>
              <a:defRPr/>
            </a:pPr>
            <a:fld id="{0939425E-7AB0-41BA-B507-05AAD0CA424E}" type="slidenum">
              <a:rPr lang="en-US" altLang="en-US"/>
              <a:pPr>
                <a:defRPr/>
              </a:pPr>
              <a:t>‹#›</a:t>
            </a:fld>
            <a:endParaRPr lang="en-US" altLang="en-US" dirty="0"/>
          </a:p>
        </p:txBody>
      </p:sp>
    </p:spTree>
    <p:extLst>
      <p:ext uri="{BB962C8B-B14F-4D97-AF65-F5344CB8AC3E}">
        <p14:creationId xmlns:p14="http://schemas.microsoft.com/office/powerpoint/2010/main" val="970630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F8CBF-E790-4828-BF2C-2A0FCE9279E4}"/>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874A9253-0CB3-4432-B915-10F1818D2580}"/>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43C3088C-DE97-44A4-A84F-CF8692EE4926}"/>
              </a:ext>
            </a:extLst>
          </p:cNvPr>
          <p:cNvSpPr>
            <a:spLocks noGrp="1"/>
          </p:cNvSpPr>
          <p:nvPr>
            <p:ph type="sldNum" sz="quarter" idx="12"/>
          </p:nvPr>
        </p:nvSpPr>
        <p:spPr>
          <a:xfrm>
            <a:off x="6457950" y="6356350"/>
            <a:ext cx="2057400" cy="365125"/>
          </a:xfrm>
        </p:spPr>
        <p:txBody>
          <a:bodyPr/>
          <a:lstStyle>
            <a:lvl1pPr>
              <a:defRPr/>
            </a:lvl1pPr>
          </a:lstStyle>
          <a:p>
            <a:pPr>
              <a:defRPr/>
            </a:pPr>
            <a:fld id="{D0224901-066F-4AEC-8CB4-360751F38A9B}" type="slidenum">
              <a:rPr lang="en-US" altLang="en-US"/>
              <a:pPr>
                <a:defRPr/>
              </a:pPr>
              <a:t>‹#›</a:t>
            </a:fld>
            <a:endParaRPr lang="en-US" altLang="en-US" dirty="0"/>
          </a:p>
        </p:txBody>
      </p:sp>
    </p:spTree>
    <p:extLst>
      <p:ext uri="{BB962C8B-B14F-4D97-AF65-F5344CB8AC3E}">
        <p14:creationId xmlns:p14="http://schemas.microsoft.com/office/powerpoint/2010/main" val="2608419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9953D-BF81-40C7-B21E-BDD4F7655887}"/>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0CEA9E41-8DF9-4336-BE80-28BCDC569BB4}"/>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E6549E74-3938-47DC-A434-372711031730}"/>
              </a:ext>
            </a:extLst>
          </p:cNvPr>
          <p:cNvSpPr>
            <a:spLocks noGrp="1"/>
          </p:cNvSpPr>
          <p:nvPr>
            <p:ph type="sldNum" sz="quarter" idx="12"/>
          </p:nvPr>
        </p:nvSpPr>
        <p:spPr>
          <a:xfrm>
            <a:off x="6457950" y="6356350"/>
            <a:ext cx="2057400" cy="365125"/>
          </a:xfrm>
        </p:spPr>
        <p:txBody>
          <a:bodyPr/>
          <a:lstStyle>
            <a:lvl1pPr>
              <a:defRPr/>
            </a:lvl1pPr>
          </a:lstStyle>
          <a:p>
            <a:pPr>
              <a:defRPr/>
            </a:pPr>
            <a:fld id="{5F9EC289-B6A5-4D3C-9EA0-C06C8BFF54F6}" type="slidenum">
              <a:rPr lang="en-US" altLang="en-US"/>
              <a:pPr>
                <a:defRPr/>
              </a:pPr>
              <a:t>‹#›</a:t>
            </a:fld>
            <a:endParaRPr lang="en-US" altLang="en-US" dirty="0"/>
          </a:p>
        </p:txBody>
      </p:sp>
    </p:spTree>
    <p:extLst>
      <p:ext uri="{BB962C8B-B14F-4D97-AF65-F5344CB8AC3E}">
        <p14:creationId xmlns:p14="http://schemas.microsoft.com/office/powerpoint/2010/main" val="49168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121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628A57-BC71-4CC6-8894-D0192BDE43F1}"/>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159BC0B6-8E51-48BD-A8BD-7064E17D818B}"/>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F2A6394A-66E8-454F-AB65-D5BB2C790FB9}"/>
              </a:ext>
            </a:extLst>
          </p:cNvPr>
          <p:cNvSpPr>
            <a:spLocks noGrp="1"/>
          </p:cNvSpPr>
          <p:nvPr>
            <p:ph type="sldNum" sz="quarter" idx="12"/>
          </p:nvPr>
        </p:nvSpPr>
        <p:spPr>
          <a:xfrm>
            <a:off x="6457950" y="6356350"/>
            <a:ext cx="2057400" cy="365125"/>
          </a:xfrm>
        </p:spPr>
        <p:txBody>
          <a:bodyPr/>
          <a:lstStyle>
            <a:lvl1pPr>
              <a:defRPr/>
            </a:lvl1pPr>
          </a:lstStyle>
          <a:p>
            <a:pPr>
              <a:defRPr/>
            </a:pPr>
            <a:fld id="{45E3742F-C60C-41B4-A71A-C5BADEEC90AC}" type="slidenum">
              <a:rPr lang="en-US" altLang="en-US"/>
              <a:pPr>
                <a:defRPr/>
              </a:pPr>
              <a:t>‹#›</a:t>
            </a:fld>
            <a:endParaRPr lang="en-US" altLang="en-US" dirty="0"/>
          </a:p>
        </p:txBody>
      </p:sp>
    </p:spTree>
    <p:extLst>
      <p:ext uri="{BB962C8B-B14F-4D97-AF65-F5344CB8AC3E}">
        <p14:creationId xmlns:p14="http://schemas.microsoft.com/office/powerpoint/2010/main" val="3697711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Placeholder 6"/>
          <p:cNvSpPr>
            <a:spLocks noGrp="1"/>
          </p:cNvSpPr>
          <p:nvPr>
            <p:ph type="title"/>
          </p:nvPr>
        </p:nvSpPr>
        <p:spPr bwMode="auto">
          <a:xfrm>
            <a:off x="0" y="0"/>
            <a:ext cx="91440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Click to edit Master title style</a:t>
            </a:r>
            <a:endParaRPr lang="en-SG" dirty="0"/>
          </a:p>
        </p:txBody>
      </p:sp>
    </p:spTree>
    <p:extLst>
      <p:ext uri="{BB962C8B-B14F-4D97-AF65-F5344CB8AC3E}">
        <p14:creationId xmlns:p14="http://schemas.microsoft.com/office/powerpoint/2010/main" val="1027689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549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28650" y="595223"/>
            <a:ext cx="7886700" cy="448573"/>
          </a:xfrm>
        </p:spPr>
        <p:txBody>
          <a:bodyPr>
            <a:noAutofit/>
          </a:bodyPr>
          <a:lstStyle>
            <a:lvl1pPr>
              <a:defRPr sz="3200" b="1"/>
            </a:lvl1pPr>
          </a:lstStyle>
          <a:p>
            <a:r>
              <a:rPr lang="en-US" dirty="0"/>
              <a:t>Click to edit Master title style</a:t>
            </a:r>
          </a:p>
        </p:txBody>
      </p:sp>
      <p:sp>
        <p:nvSpPr>
          <p:cNvPr id="3" name="Slide Number Placeholder 5">
            <a:extLst>
              <a:ext uri="{FF2B5EF4-FFF2-40B4-BE49-F238E27FC236}">
                <a16:creationId xmlns:a16="http://schemas.microsoft.com/office/drawing/2014/main" id="{5A40BB48-D898-493C-B29E-97D3241A085B}"/>
              </a:ext>
            </a:extLst>
          </p:cNvPr>
          <p:cNvSpPr>
            <a:spLocks noGrp="1"/>
          </p:cNvSpPr>
          <p:nvPr>
            <p:ph type="sldNum" sz="quarter" idx="10"/>
          </p:nvPr>
        </p:nvSpPr>
        <p:spPr>
          <a:xfrm>
            <a:off x="6457950" y="6356350"/>
            <a:ext cx="2057400" cy="365125"/>
          </a:xfrm>
        </p:spPr>
        <p:txBody>
          <a:bodyPr/>
          <a:lstStyle>
            <a:lvl1pPr>
              <a:defRPr/>
            </a:lvl1pPr>
          </a:lstStyle>
          <a:p>
            <a:pPr>
              <a:defRPr/>
            </a:pPr>
            <a:fld id="{5125039D-2535-4BE0-92F7-A6ECDD925453}" type="slidenum">
              <a:rPr lang="en-US" altLang="en-US"/>
              <a:pPr>
                <a:defRPr/>
              </a:pPr>
              <a:t>‹#›</a:t>
            </a:fld>
            <a:endParaRPr lang="en-US" altLang="en-US" dirty="0"/>
          </a:p>
        </p:txBody>
      </p:sp>
    </p:spTree>
    <p:extLst>
      <p:ext uri="{BB962C8B-B14F-4D97-AF65-F5344CB8AC3E}">
        <p14:creationId xmlns:p14="http://schemas.microsoft.com/office/powerpoint/2010/main" val="1644763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0717"/>
            <a:ext cx="7886700" cy="483079"/>
          </a:xfrm>
        </p:spPr>
        <p:txBody>
          <a:bodyPr>
            <a:normAutofit/>
          </a:bodyPr>
          <a:lstStyle>
            <a:lvl1pPr>
              <a:defRPr lang="en-US" sz="3200" b="1" dirty="0"/>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24C6C-6099-439D-B104-A0560A62425B}"/>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1775A033-7B2B-4E61-8D40-E61AE3E923AB}"/>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69A98FC8-D327-462C-96C5-CBAB2DCED33C}"/>
              </a:ext>
            </a:extLst>
          </p:cNvPr>
          <p:cNvSpPr>
            <a:spLocks noGrp="1"/>
          </p:cNvSpPr>
          <p:nvPr>
            <p:ph type="sldNum" sz="quarter" idx="12"/>
          </p:nvPr>
        </p:nvSpPr>
        <p:spPr>
          <a:xfrm>
            <a:off x="6457950" y="6356350"/>
            <a:ext cx="2057400" cy="365125"/>
          </a:xfrm>
        </p:spPr>
        <p:txBody>
          <a:bodyPr/>
          <a:lstStyle>
            <a:lvl1pPr>
              <a:defRPr/>
            </a:lvl1pPr>
          </a:lstStyle>
          <a:p>
            <a:pPr>
              <a:defRPr/>
            </a:pPr>
            <a:fld id="{F16A5B42-AE0F-4A5C-B850-AF8EC93B8781}" type="slidenum">
              <a:rPr lang="en-US" altLang="en-US"/>
              <a:pPr>
                <a:defRPr/>
              </a:pPr>
              <a:t>‹#›</a:t>
            </a:fld>
            <a:endParaRPr lang="en-US" altLang="en-US" dirty="0"/>
          </a:p>
        </p:txBody>
      </p:sp>
    </p:spTree>
    <p:extLst>
      <p:ext uri="{BB962C8B-B14F-4D97-AF65-F5344CB8AC3E}">
        <p14:creationId xmlns:p14="http://schemas.microsoft.com/office/powerpoint/2010/main" val="1239184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645B18-14F2-43BB-B08B-65EA1B3E83B7}"/>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F276474F-D977-462E-A56B-1E2962BBDDA7}"/>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89BE0F2B-DA4F-4468-8521-9F2B9D5A036F}"/>
              </a:ext>
            </a:extLst>
          </p:cNvPr>
          <p:cNvSpPr>
            <a:spLocks noGrp="1"/>
          </p:cNvSpPr>
          <p:nvPr>
            <p:ph type="sldNum" sz="quarter" idx="12"/>
          </p:nvPr>
        </p:nvSpPr>
        <p:spPr>
          <a:xfrm>
            <a:off x="6457950" y="6356350"/>
            <a:ext cx="2057400" cy="365125"/>
          </a:xfrm>
        </p:spPr>
        <p:txBody>
          <a:bodyPr/>
          <a:lstStyle>
            <a:lvl1pPr>
              <a:defRPr/>
            </a:lvl1pPr>
          </a:lstStyle>
          <a:p>
            <a:pPr>
              <a:defRPr/>
            </a:pPr>
            <a:fld id="{7EE162E7-A6FB-4218-9AD5-F874D8DC7700}" type="slidenum">
              <a:rPr lang="en-US" altLang="en-US"/>
              <a:pPr>
                <a:defRPr/>
              </a:pPr>
              <a:t>‹#›</a:t>
            </a:fld>
            <a:endParaRPr lang="en-US" altLang="en-US" dirty="0"/>
          </a:p>
        </p:txBody>
      </p:sp>
    </p:spTree>
    <p:extLst>
      <p:ext uri="{BB962C8B-B14F-4D97-AF65-F5344CB8AC3E}">
        <p14:creationId xmlns:p14="http://schemas.microsoft.com/office/powerpoint/2010/main" val="1140430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4AA9D2-2B74-4B68-8D53-040B55DF08C2}"/>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CB5DE0CA-358B-40A0-9B03-A679FABB0892}"/>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279E7D8-C765-44B5-B023-50AA0D53A3C8}"/>
              </a:ext>
            </a:extLst>
          </p:cNvPr>
          <p:cNvSpPr>
            <a:spLocks noGrp="1"/>
          </p:cNvSpPr>
          <p:nvPr>
            <p:ph type="sldNum" sz="quarter" idx="12"/>
          </p:nvPr>
        </p:nvSpPr>
        <p:spPr>
          <a:xfrm>
            <a:off x="6457950" y="6356350"/>
            <a:ext cx="2057400" cy="365125"/>
          </a:xfrm>
        </p:spPr>
        <p:txBody>
          <a:bodyPr/>
          <a:lstStyle>
            <a:lvl1pPr>
              <a:defRPr/>
            </a:lvl1pPr>
          </a:lstStyle>
          <a:p>
            <a:pPr>
              <a:defRPr/>
            </a:pPr>
            <a:fld id="{514B85EA-5762-43C6-BC37-DEEC7FD21198}" type="slidenum">
              <a:rPr lang="en-US" altLang="en-US"/>
              <a:pPr>
                <a:defRPr/>
              </a:pPr>
              <a:t>‹#›</a:t>
            </a:fld>
            <a:endParaRPr lang="en-US" altLang="en-US" dirty="0"/>
          </a:p>
        </p:txBody>
      </p:sp>
    </p:spTree>
    <p:extLst>
      <p:ext uri="{BB962C8B-B14F-4D97-AF65-F5344CB8AC3E}">
        <p14:creationId xmlns:p14="http://schemas.microsoft.com/office/powerpoint/2010/main" val="3794847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D2581B-DBDA-4CF7-8076-FE212DCC14E2}"/>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8" name="Footer Placeholder 7">
            <a:extLst>
              <a:ext uri="{FF2B5EF4-FFF2-40B4-BE49-F238E27FC236}">
                <a16:creationId xmlns:a16="http://schemas.microsoft.com/office/drawing/2014/main" id="{99B22A9D-8569-4B74-838B-0616F0C88164}"/>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9" name="Slide Number Placeholder 8">
            <a:extLst>
              <a:ext uri="{FF2B5EF4-FFF2-40B4-BE49-F238E27FC236}">
                <a16:creationId xmlns:a16="http://schemas.microsoft.com/office/drawing/2014/main" id="{F34403FC-4DA1-43AC-9C74-9C8A687023DB}"/>
              </a:ext>
            </a:extLst>
          </p:cNvPr>
          <p:cNvSpPr>
            <a:spLocks noGrp="1"/>
          </p:cNvSpPr>
          <p:nvPr>
            <p:ph type="sldNum" sz="quarter" idx="12"/>
          </p:nvPr>
        </p:nvSpPr>
        <p:spPr>
          <a:xfrm>
            <a:off x="6457950" y="6356350"/>
            <a:ext cx="2057400" cy="365125"/>
          </a:xfrm>
        </p:spPr>
        <p:txBody>
          <a:bodyPr/>
          <a:lstStyle>
            <a:lvl1pPr>
              <a:defRPr/>
            </a:lvl1pPr>
          </a:lstStyle>
          <a:p>
            <a:pPr>
              <a:defRPr/>
            </a:pPr>
            <a:fld id="{C19D43EB-AF59-46B2-8B30-64E048A89735}" type="slidenum">
              <a:rPr lang="en-US" altLang="en-US"/>
              <a:pPr>
                <a:defRPr/>
              </a:pPr>
              <a:t>‹#›</a:t>
            </a:fld>
            <a:endParaRPr lang="en-US" altLang="en-US" dirty="0"/>
          </a:p>
        </p:txBody>
      </p:sp>
    </p:spTree>
    <p:extLst>
      <p:ext uri="{BB962C8B-B14F-4D97-AF65-F5344CB8AC3E}">
        <p14:creationId xmlns:p14="http://schemas.microsoft.com/office/powerpoint/2010/main" val="1729806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577970"/>
            <a:ext cx="9144000" cy="465826"/>
          </a:xfrm>
        </p:spPr>
        <p:txBody>
          <a:bodyPr>
            <a:normAutofit/>
          </a:bodyPr>
          <a:lstStyle>
            <a:lvl1pPr>
              <a:defRPr sz="2800" b="1"/>
            </a:lvl1pPr>
          </a:lstStyle>
          <a:p>
            <a:r>
              <a:rPr lang="en-US" dirty="0"/>
              <a:t>Click to edit Master title style</a:t>
            </a:r>
          </a:p>
        </p:txBody>
      </p:sp>
      <p:sp>
        <p:nvSpPr>
          <p:cNvPr id="3" name="Date Placeholder 2">
            <a:extLst>
              <a:ext uri="{FF2B5EF4-FFF2-40B4-BE49-F238E27FC236}">
                <a16:creationId xmlns:a16="http://schemas.microsoft.com/office/drawing/2014/main" id="{11C1489A-0C27-4DC6-A0FC-B6CFF178BA17}"/>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4" name="Footer Placeholder 3">
            <a:extLst>
              <a:ext uri="{FF2B5EF4-FFF2-40B4-BE49-F238E27FC236}">
                <a16:creationId xmlns:a16="http://schemas.microsoft.com/office/drawing/2014/main" id="{CAF4342E-C091-44FE-8F26-8AD8C789E00B}"/>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5D629F8D-2BCD-4E4D-8157-7FCC7BD274EE}"/>
              </a:ext>
            </a:extLst>
          </p:cNvPr>
          <p:cNvSpPr>
            <a:spLocks noGrp="1"/>
          </p:cNvSpPr>
          <p:nvPr>
            <p:ph type="sldNum" sz="quarter" idx="12"/>
          </p:nvPr>
        </p:nvSpPr>
        <p:spPr>
          <a:xfrm>
            <a:off x="6457950" y="6356350"/>
            <a:ext cx="2057400" cy="365125"/>
          </a:xfrm>
        </p:spPr>
        <p:txBody>
          <a:bodyPr/>
          <a:lstStyle>
            <a:lvl1pPr>
              <a:defRPr/>
            </a:lvl1pPr>
          </a:lstStyle>
          <a:p>
            <a:pPr>
              <a:defRPr/>
            </a:pPr>
            <a:fld id="{4E6A6999-F9CC-4EE3-8935-E6713DFA835C}" type="slidenum">
              <a:rPr lang="en-US" altLang="en-US"/>
              <a:pPr>
                <a:defRPr/>
              </a:pPr>
              <a:t>‹#›</a:t>
            </a:fld>
            <a:endParaRPr lang="en-US" altLang="en-US" dirty="0"/>
          </a:p>
        </p:txBody>
      </p:sp>
    </p:spTree>
    <p:extLst>
      <p:ext uri="{BB962C8B-B14F-4D97-AF65-F5344CB8AC3E}">
        <p14:creationId xmlns:p14="http://schemas.microsoft.com/office/powerpoint/2010/main" val="3106367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DB991-1D34-4CE0-ADC1-2708066063F1}"/>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3" name="Footer Placeholder 2">
            <a:extLst>
              <a:ext uri="{FF2B5EF4-FFF2-40B4-BE49-F238E27FC236}">
                <a16:creationId xmlns:a16="http://schemas.microsoft.com/office/drawing/2014/main" id="{71CA4E9F-EE87-4120-85F5-06E897CDC804}"/>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4" name="Slide Number Placeholder 3">
            <a:extLst>
              <a:ext uri="{FF2B5EF4-FFF2-40B4-BE49-F238E27FC236}">
                <a16:creationId xmlns:a16="http://schemas.microsoft.com/office/drawing/2014/main" id="{B84E3CB1-FFCF-4D40-ACC9-CAFB392074F6}"/>
              </a:ext>
            </a:extLst>
          </p:cNvPr>
          <p:cNvSpPr>
            <a:spLocks noGrp="1"/>
          </p:cNvSpPr>
          <p:nvPr>
            <p:ph type="sldNum" sz="quarter" idx="12"/>
          </p:nvPr>
        </p:nvSpPr>
        <p:spPr>
          <a:xfrm>
            <a:off x="6457950" y="6356350"/>
            <a:ext cx="2057400" cy="365125"/>
          </a:xfrm>
        </p:spPr>
        <p:txBody>
          <a:bodyPr/>
          <a:lstStyle>
            <a:lvl1pPr>
              <a:defRPr/>
            </a:lvl1pPr>
          </a:lstStyle>
          <a:p>
            <a:pPr>
              <a:defRPr/>
            </a:pPr>
            <a:fld id="{6A7748E7-6D41-40E7-9942-80A6EEEF2D8D}" type="slidenum">
              <a:rPr lang="en-US" altLang="en-US"/>
              <a:pPr>
                <a:defRPr/>
              </a:pPr>
              <a:t>‹#›</a:t>
            </a:fld>
            <a:endParaRPr lang="en-US" altLang="en-US" dirty="0"/>
          </a:p>
        </p:txBody>
      </p:sp>
    </p:spTree>
    <p:extLst>
      <p:ext uri="{BB962C8B-B14F-4D97-AF65-F5344CB8AC3E}">
        <p14:creationId xmlns:p14="http://schemas.microsoft.com/office/powerpoint/2010/main" val="326152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userDrawn="1"/>
        </p:nvSpPr>
        <p:spPr bwMode="auto">
          <a:xfrm>
            <a:off x="4572000" y="836712"/>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dirty="0">
              <a:solidFill>
                <a:prstClr val="black"/>
              </a:solidFill>
            </a:endParaRPr>
          </a:p>
        </p:txBody>
      </p:sp>
      <p:sp>
        <p:nvSpPr>
          <p:cNvPr id="4" name="Rectangle 3"/>
          <p:cNvSpPr/>
          <p:nvPr userDrawn="1"/>
        </p:nvSpPr>
        <p:spPr bwMode="auto">
          <a:xfrm>
            <a:off x="0" y="3789040"/>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dirty="0">
              <a:solidFill>
                <a:prstClr val="black"/>
              </a:solidFill>
            </a:endParaRPr>
          </a:p>
        </p:txBody>
      </p:sp>
    </p:spTree>
    <p:extLst>
      <p:ext uri="{BB962C8B-B14F-4D97-AF65-F5344CB8AC3E}">
        <p14:creationId xmlns:p14="http://schemas.microsoft.com/office/powerpoint/2010/main" val="2166943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F1D8C-E54A-4DE6-8B2D-B2591F3405E7}"/>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8B5068DE-2575-4BE3-AEDA-3CF42BB3060F}"/>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85822D48-3294-4533-8B60-982875FDFF08}"/>
              </a:ext>
            </a:extLst>
          </p:cNvPr>
          <p:cNvSpPr>
            <a:spLocks noGrp="1"/>
          </p:cNvSpPr>
          <p:nvPr>
            <p:ph type="sldNum" sz="quarter" idx="12"/>
          </p:nvPr>
        </p:nvSpPr>
        <p:spPr>
          <a:xfrm>
            <a:off x="6457950" y="6356350"/>
            <a:ext cx="2057400" cy="365125"/>
          </a:xfrm>
        </p:spPr>
        <p:txBody>
          <a:bodyPr/>
          <a:lstStyle>
            <a:lvl1pPr>
              <a:defRPr/>
            </a:lvl1pPr>
          </a:lstStyle>
          <a:p>
            <a:pPr>
              <a:defRPr/>
            </a:pPr>
            <a:fld id="{077BBBFB-F76C-4600-BB40-448D8DB2CAB2}" type="slidenum">
              <a:rPr lang="en-US" altLang="en-US"/>
              <a:pPr>
                <a:defRPr/>
              </a:pPr>
              <a:t>‹#›</a:t>
            </a:fld>
            <a:endParaRPr lang="en-US" altLang="en-US" dirty="0"/>
          </a:p>
        </p:txBody>
      </p:sp>
    </p:spTree>
    <p:extLst>
      <p:ext uri="{BB962C8B-B14F-4D97-AF65-F5344CB8AC3E}">
        <p14:creationId xmlns:p14="http://schemas.microsoft.com/office/powerpoint/2010/main" val="1604302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A79F43-7692-4664-BCF3-2527EA9B3835}"/>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6" name="Footer Placeholder 5">
            <a:extLst>
              <a:ext uri="{FF2B5EF4-FFF2-40B4-BE49-F238E27FC236}">
                <a16:creationId xmlns:a16="http://schemas.microsoft.com/office/drawing/2014/main" id="{5AEBE9E1-EED7-4FFC-8141-0297B914F914}"/>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BB9C59E2-1C58-490A-A1B7-C73CD145F4AD}"/>
              </a:ext>
            </a:extLst>
          </p:cNvPr>
          <p:cNvSpPr>
            <a:spLocks noGrp="1"/>
          </p:cNvSpPr>
          <p:nvPr>
            <p:ph type="sldNum" sz="quarter" idx="12"/>
          </p:nvPr>
        </p:nvSpPr>
        <p:spPr>
          <a:xfrm>
            <a:off x="6457950" y="6356350"/>
            <a:ext cx="2057400" cy="365125"/>
          </a:xfrm>
        </p:spPr>
        <p:txBody>
          <a:bodyPr/>
          <a:lstStyle>
            <a:lvl1pPr>
              <a:defRPr/>
            </a:lvl1pPr>
          </a:lstStyle>
          <a:p>
            <a:pPr>
              <a:defRPr/>
            </a:pPr>
            <a:fld id="{ECD19470-7E2B-4477-8243-8E1C5CB6040E}" type="slidenum">
              <a:rPr lang="en-US" altLang="en-US"/>
              <a:pPr>
                <a:defRPr/>
              </a:pPr>
              <a:t>‹#›</a:t>
            </a:fld>
            <a:endParaRPr lang="en-US" altLang="en-US" dirty="0"/>
          </a:p>
        </p:txBody>
      </p:sp>
    </p:spTree>
    <p:extLst>
      <p:ext uri="{BB962C8B-B14F-4D97-AF65-F5344CB8AC3E}">
        <p14:creationId xmlns:p14="http://schemas.microsoft.com/office/powerpoint/2010/main" val="3591531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B34DA-1E61-4121-A484-6490415CDA7D}"/>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21BE638C-7599-47F4-A68E-EA67314443B0}"/>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372EC462-69D5-415D-9701-65A17DE8AF07}"/>
              </a:ext>
            </a:extLst>
          </p:cNvPr>
          <p:cNvSpPr>
            <a:spLocks noGrp="1"/>
          </p:cNvSpPr>
          <p:nvPr>
            <p:ph type="sldNum" sz="quarter" idx="12"/>
          </p:nvPr>
        </p:nvSpPr>
        <p:spPr>
          <a:xfrm>
            <a:off x="6457950" y="6356350"/>
            <a:ext cx="2057400" cy="365125"/>
          </a:xfrm>
        </p:spPr>
        <p:txBody>
          <a:bodyPr/>
          <a:lstStyle>
            <a:lvl1pPr>
              <a:defRPr/>
            </a:lvl1pPr>
          </a:lstStyle>
          <a:p>
            <a:pPr>
              <a:defRPr/>
            </a:pPr>
            <a:fld id="{58B2B437-3429-48F9-AD37-8AD456F5FEFE}" type="slidenum">
              <a:rPr lang="en-US" altLang="en-US"/>
              <a:pPr>
                <a:defRPr/>
              </a:pPr>
              <a:t>‹#›</a:t>
            </a:fld>
            <a:endParaRPr lang="en-US" altLang="en-US" dirty="0"/>
          </a:p>
        </p:txBody>
      </p:sp>
    </p:spTree>
    <p:extLst>
      <p:ext uri="{BB962C8B-B14F-4D97-AF65-F5344CB8AC3E}">
        <p14:creationId xmlns:p14="http://schemas.microsoft.com/office/powerpoint/2010/main" val="2293256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F4809-6A5D-4172-B55F-D18F60A00AD5}"/>
              </a:ext>
            </a:extLst>
          </p:cNvPr>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A02C3C59-2989-42DE-890E-4F555D685F49}"/>
              </a:ext>
            </a:extLst>
          </p:cNvPr>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230AB8D6-8E50-458B-A238-55E0B5FF189C}"/>
              </a:ext>
            </a:extLst>
          </p:cNvPr>
          <p:cNvSpPr>
            <a:spLocks noGrp="1"/>
          </p:cNvSpPr>
          <p:nvPr>
            <p:ph type="sldNum" sz="quarter" idx="12"/>
          </p:nvPr>
        </p:nvSpPr>
        <p:spPr>
          <a:xfrm>
            <a:off x="6457950" y="6356350"/>
            <a:ext cx="2057400" cy="365125"/>
          </a:xfrm>
        </p:spPr>
        <p:txBody>
          <a:bodyPr/>
          <a:lstStyle>
            <a:lvl1pPr>
              <a:defRPr/>
            </a:lvl1pPr>
          </a:lstStyle>
          <a:p>
            <a:pPr>
              <a:defRPr/>
            </a:pPr>
            <a:fld id="{83F719CA-BC0D-4222-B114-2A133C890789}" type="slidenum">
              <a:rPr lang="en-US" altLang="en-US"/>
              <a:pPr>
                <a:defRPr/>
              </a:pPr>
              <a:t>‹#›</a:t>
            </a:fld>
            <a:endParaRPr lang="en-US" altLang="en-US" dirty="0"/>
          </a:p>
        </p:txBody>
      </p:sp>
    </p:spTree>
    <p:extLst>
      <p:ext uri="{BB962C8B-B14F-4D97-AF65-F5344CB8AC3E}">
        <p14:creationId xmlns:p14="http://schemas.microsoft.com/office/powerpoint/2010/main" val="1972155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2"/>
            <a:ext cx="8610600" cy="685799"/>
          </a:xfrm>
        </p:spPr>
        <p:txBody>
          <a:bodyPr>
            <a:normAutofit/>
          </a:bodyPr>
          <a:lstStyle>
            <a:lvl1pPr algn="ctr">
              <a:defRPr sz="2800">
                <a:solidFill>
                  <a:srgbClr val="569BBE"/>
                </a:solidFill>
                <a:latin typeface="+mn-lt"/>
              </a:defRPr>
            </a:lvl1pPr>
          </a:lstStyle>
          <a:p>
            <a:r>
              <a:rPr lang="en-US" dirty="0"/>
              <a:t>Click to edit Master title style</a:t>
            </a:r>
            <a:endParaRPr lang="en-SG" dirty="0"/>
          </a:p>
        </p:txBody>
      </p:sp>
    </p:spTree>
    <p:extLst>
      <p:ext uri="{BB962C8B-B14F-4D97-AF65-F5344CB8AC3E}">
        <p14:creationId xmlns:p14="http://schemas.microsoft.com/office/powerpoint/2010/main" val="2507062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875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882780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463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Placeholder 6"/>
          <p:cNvSpPr>
            <a:spLocks noGrp="1"/>
          </p:cNvSpPr>
          <p:nvPr>
            <p:ph type="title"/>
          </p:nvPr>
        </p:nvSpPr>
        <p:spPr bwMode="auto">
          <a:xfrm>
            <a:off x="0" y="0"/>
            <a:ext cx="91440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3139145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13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831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userDrawn="1"/>
        </p:nvSpPr>
        <p:spPr bwMode="auto">
          <a:xfrm>
            <a:off x="4572000" y="836712"/>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eaLnBrk="0" hangingPunct="0"/>
            <a:endParaRPr lang="en-US" b="0" dirty="0">
              <a:solidFill>
                <a:prstClr val="black"/>
              </a:solidFill>
            </a:endParaRPr>
          </a:p>
        </p:txBody>
      </p:sp>
      <p:sp>
        <p:nvSpPr>
          <p:cNvPr id="4" name="Rectangle 3"/>
          <p:cNvSpPr/>
          <p:nvPr userDrawn="1"/>
        </p:nvSpPr>
        <p:spPr bwMode="auto">
          <a:xfrm>
            <a:off x="0" y="3789040"/>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31" tIns="45716" rIns="91431" bIns="45716" numCol="1" rtlCol="0" anchor="t" anchorCtr="0" compatLnSpc="1">
            <a:prstTxWarp prst="textNoShape">
              <a:avLst/>
            </a:prstTxWarp>
          </a:bodyPr>
          <a:lstStyle/>
          <a:p>
            <a:pPr eaLnBrk="0" hangingPunct="0"/>
            <a:endParaRPr lang="en-US" b="0" dirty="0">
              <a:solidFill>
                <a:prstClr val="black"/>
              </a:solidFill>
            </a:endParaRPr>
          </a:p>
        </p:txBody>
      </p:sp>
    </p:spTree>
    <p:extLst>
      <p:ext uri="{BB962C8B-B14F-4D97-AF65-F5344CB8AC3E}">
        <p14:creationId xmlns:p14="http://schemas.microsoft.com/office/powerpoint/2010/main" val="1098061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911732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476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216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28650" y="595223"/>
            <a:ext cx="7886700" cy="448573"/>
          </a:xfrm>
        </p:spPr>
        <p:txBody>
          <a:bodyPr>
            <a:noAutofit/>
          </a:bodyPr>
          <a:lstStyle>
            <a:lvl1pPr>
              <a:defRPr sz="3200" b="1"/>
            </a:lvl1pPr>
          </a:lstStyle>
          <a:p>
            <a:r>
              <a:rPr lang="en-US" dirty="0"/>
              <a:t>Click to edit Master title style</a:t>
            </a:r>
          </a:p>
        </p:txBody>
      </p:sp>
      <p:sp>
        <p:nvSpPr>
          <p:cNvPr id="3" name="Slide Number Placeholder 5"/>
          <p:cNvSpPr>
            <a:spLocks noGrp="1"/>
          </p:cNvSpPr>
          <p:nvPr>
            <p:ph type="sldNum" sz="quarter" idx="10"/>
          </p:nvPr>
        </p:nvSpPr>
        <p:spPr>
          <a:xfrm>
            <a:off x="6457950" y="6356350"/>
            <a:ext cx="2057400" cy="365125"/>
          </a:xfrm>
        </p:spPr>
        <p:txBody>
          <a:bodyPr/>
          <a:lstStyle>
            <a:lvl1pPr>
              <a:defRPr/>
            </a:lvl1pPr>
          </a:lstStyle>
          <a:p>
            <a:pPr>
              <a:defRPr/>
            </a:pPr>
            <a:fld id="{907B19D6-7E22-4E77-9423-B2967728AD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811433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0717"/>
            <a:ext cx="7886700" cy="483079"/>
          </a:xfrm>
        </p:spPr>
        <p:txBody>
          <a:bodyPr>
            <a:normAutofit/>
          </a:bodyPr>
          <a:lstStyle>
            <a:lvl1pPr>
              <a:defRPr lang="en-US" sz="3200" b="1" dirty="0"/>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1C7B12BF-C9D2-48E2-B079-B03F3F31AE9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21836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B1CD019D-9368-4517-863C-439CB53531F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72399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7" name="Slide Number Placeholder 6"/>
          <p:cNvSpPr>
            <a:spLocks noGrp="1"/>
          </p:cNvSpPr>
          <p:nvPr>
            <p:ph type="sldNum" sz="quarter" idx="12"/>
          </p:nvPr>
        </p:nvSpPr>
        <p:spPr>
          <a:xfrm>
            <a:off x="6457950" y="6356350"/>
            <a:ext cx="2057400" cy="365125"/>
          </a:xfrm>
        </p:spPr>
        <p:txBody>
          <a:bodyPr/>
          <a:lstStyle>
            <a:lvl1pPr>
              <a:defRPr/>
            </a:lvl1pPr>
          </a:lstStyle>
          <a:p>
            <a:pPr>
              <a:defRPr/>
            </a:pPr>
            <a:fld id="{34B5A136-7D45-4F0C-8AF4-29AD20EA17F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32891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9" name="Slide Number Placeholder 8"/>
          <p:cNvSpPr>
            <a:spLocks noGrp="1"/>
          </p:cNvSpPr>
          <p:nvPr>
            <p:ph type="sldNum" sz="quarter" idx="12"/>
          </p:nvPr>
        </p:nvSpPr>
        <p:spPr>
          <a:xfrm>
            <a:off x="6457950" y="6356350"/>
            <a:ext cx="2057400" cy="365125"/>
          </a:xfrm>
        </p:spPr>
        <p:txBody>
          <a:bodyPr/>
          <a:lstStyle>
            <a:lvl1pPr>
              <a:defRPr/>
            </a:lvl1pPr>
          </a:lstStyle>
          <a:p>
            <a:pPr>
              <a:defRPr/>
            </a:pPr>
            <a:fld id="{8F10617C-5B15-44F5-952C-83B7085B527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83797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577970"/>
            <a:ext cx="9144000" cy="465826"/>
          </a:xfrm>
        </p:spPr>
        <p:txBody>
          <a:bodyPr>
            <a:normAutofit/>
          </a:bodyPr>
          <a:lstStyle>
            <a:lvl1pPr>
              <a:defRPr sz="2800" b="1"/>
            </a:lvl1pPr>
          </a:lstStyle>
          <a:p>
            <a:r>
              <a:rPr lang="en-US" dirty="0"/>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5" name="Slide Number Placeholder 4"/>
          <p:cNvSpPr>
            <a:spLocks noGrp="1"/>
          </p:cNvSpPr>
          <p:nvPr>
            <p:ph type="sldNum" sz="quarter" idx="12"/>
          </p:nvPr>
        </p:nvSpPr>
        <p:spPr>
          <a:xfrm>
            <a:off x="6457950" y="6356350"/>
            <a:ext cx="2057400" cy="365125"/>
          </a:xfrm>
        </p:spPr>
        <p:txBody>
          <a:bodyPr/>
          <a:lstStyle>
            <a:lvl1pPr>
              <a:defRPr/>
            </a:lvl1pPr>
          </a:lstStyle>
          <a:p>
            <a:pPr>
              <a:defRPr/>
            </a:pPr>
            <a:fld id="{DA9EBE2F-4FDA-47C4-BA7A-699CDB35B0E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92153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p:cNvSpPr/>
          <p:nvPr userDrawn="1"/>
        </p:nvSpPr>
        <p:spPr bwMode="auto">
          <a:xfrm>
            <a:off x="4572000" y="836712"/>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dirty="0">
              <a:solidFill>
                <a:prstClr val="black"/>
              </a:solidFill>
            </a:endParaRPr>
          </a:p>
        </p:txBody>
      </p:sp>
      <p:sp>
        <p:nvSpPr>
          <p:cNvPr id="4" name="Rectangle 3"/>
          <p:cNvSpPr/>
          <p:nvPr userDrawn="1"/>
        </p:nvSpPr>
        <p:spPr bwMode="auto">
          <a:xfrm>
            <a:off x="0" y="3789040"/>
            <a:ext cx="4572000" cy="2952328"/>
          </a:xfrm>
          <a:prstGeom prst="rect">
            <a:avLst/>
          </a:prstGeom>
          <a:solidFill>
            <a:srgbClr val="EBF4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dirty="0">
              <a:solidFill>
                <a:prstClr val="black"/>
              </a:solidFill>
            </a:endParaRPr>
          </a:p>
        </p:txBody>
      </p:sp>
    </p:spTree>
    <p:extLst>
      <p:ext uri="{BB962C8B-B14F-4D97-AF65-F5344CB8AC3E}">
        <p14:creationId xmlns:p14="http://schemas.microsoft.com/office/powerpoint/2010/main" val="1824833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4" name="Slide Number Placeholder 3"/>
          <p:cNvSpPr>
            <a:spLocks noGrp="1"/>
          </p:cNvSpPr>
          <p:nvPr>
            <p:ph type="sldNum" sz="quarter" idx="12"/>
          </p:nvPr>
        </p:nvSpPr>
        <p:spPr>
          <a:xfrm>
            <a:off x="6457950" y="6356350"/>
            <a:ext cx="2057400" cy="365125"/>
          </a:xfrm>
        </p:spPr>
        <p:txBody>
          <a:bodyPr/>
          <a:lstStyle>
            <a:lvl1pPr>
              <a:defRPr/>
            </a:lvl1pPr>
          </a:lstStyle>
          <a:p>
            <a:pPr>
              <a:defRPr/>
            </a:pPr>
            <a:fld id="{B0694CEB-1446-4009-BCB4-5BA086E69AD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479045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7" name="Slide Number Placeholder 6"/>
          <p:cNvSpPr>
            <a:spLocks noGrp="1"/>
          </p:cNvSpPr>
          <p:nvPr>
            <p:ph type="sldNum" sz="quarter" idx="12"/>
          </p:nvPr>
        </p:nvSpPr>
        <p:spPr>
          <a:xfrm>
            <a:off x="6457950" y="6356350"/>
            <a:ext cx="2057400" cy="365125"/>
          </a:xfrm>
        </p:spPr>
        <p:txBody>
          <a:bodyPr/>
          <a:lstStyle>
            <a:lvl1pPr>
              <a:defRPr/>
            </a:lvl1pPr>
          </a:lstStyle>
          <a:p>
            <a:pPr>
              <a:defRPr/>
            </a:pPr>
            <a:fld id="{D07DB6BD-AEFE-4897-822F-FE50E65853D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04367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7" name="Slide Number Placeholder 6"/>
          <p:cNvSpPr>
            <a:spLocks noGrp="1"/>
          </p:cNvSpPr>
          <p:nvPr>
            <p:ph type="sldNum" sz="quarter" idx="12"/>
          </p:nvPr>
        </p:nvSpPr>
        <p:spPr>
          <a:xfrm>
            <a:off x="6457950" y="6356350"/>
            <a:ext cx="2057400" cy="365125"/>
          </a:xfrm>
        </p:spPr>
        <p:txBody>
          <a:bodyPr/>
          <a:lstStyle>
            <a:lvl1pPr>
              <a:defRPr/>
            </a:lvl1pPr>
          </a:lstStyle>
          <a:p>
            <a:pPr>
              <a:defRPr/>
            </a:pPr>
            <a:fld id="{0E1F3170-464A-4CDB-9F92-9433D183B4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66095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24D520FE-0FC5-4F7A-B4F8-E134BE5E3E4B}"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41155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fontAlgn="base">
              <a:spcBef>
                <a:spcPct val="0"/>
              </a:spcBef>
              <a:spcAft>
                <a:spcPct val="0"/>
              </a:spcAft>
              <a:defRPr/>
            </a:pPr>
            <a:endParaRPr lang="en-US" sz="2400">
              <a:solidFill>
                <a:prstClr val="black"/>
              </a:solidFill>
              <a:latin typeface="Times" charset="0"/>
              <a:ea typeface="MS PGothic" pitchFamily="34" charset="-128"/>
            </a:endParaRPr>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F75EDE7F-2699-4EC4-8B6C-F1217AFDE7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437612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131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Georgia"/>
              <a:buNone/>
              <a:defRPr sz="4000" b="1"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l"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l"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3pPr>
            <a:lvl4pPr marL="1371600" marR="0" lvl="3"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4pPr>
            <a:lvl5pPr marL="1828800" marR="0" lvl="4"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5pPr>
            <a:lvl6pPr marL="2286000" marR="0" lvl="5"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6pPr>
            <a:lvl7pPr marL="2743200" marR="0" lvl="6"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7pPr>
            <a:lvl8pPr marL="3200400" marR="0" lvl="7"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8pPr>
            <a:lvl9pPr marL="3657600" marR="0" lvl="8"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9pPr>
          </a:lstStyle>
          <a:p>
            <a:endParaRPr/>
          </a:p>
        </p:txBody>
      </p:sp>
      <p:sp>
        <p:nvSpPr>
          <p:cNvPr id="112" name="Shape 1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13" name="Shape 1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14" name="Shape 1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68007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7" name="Shape 117"/>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18" name="Shape 118"/>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19" name="Shape 119"/>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20" name="Shape 12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21" name="Shape 121"/>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46877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4" name="Shape 12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Georgia"/>
                <a:ea typeface="Georgia"/>
                <a:cs typeface="Georgia"/>
                <a:sym typeface="Georgia"/>
              </a:defRPr>
            </a:lvl1pPr>
            <a:lvl2pPr marL="457200" marR="0" lvl="1" indent="0" algn="l" rtl="0">
              <a:spcBef>
                <a:spcPts val="400"/>
              </a:spcBef>
              <a:buClr>
                <a:schemeClr val="dk1"/>
              </a:buClr>
              <a:buFont typeface="Arial"/>
              <a:buNone/>
              <a:defRPr sz="2000" b="1" i="0" u="none" strike="noStrike" cap="none">
                <a:solidFill>
                  <a:schemeClr val="dk1"/>
                </a:solidFill>
                <a:latin typeface="Georgia"/>
                <a:ea typeface="Georgia"/>
                <a:cs typeface="Georgia"/>
                <a:sym typeface="Georgia"/>
              </a:defRPr>
            </a:lvl2pPr>
            <a:lvl3pPr marL="914400" marR="0" lvl="2" indent="0" algn="l" rtl="0">
              <a:spcBef>
                <a:spcPts val="360"/>
              </a:spcBef>
              <a:buClr>
                <a:schemeClr val="dk1"/>
              </a:buClr>
              <a:buFont typeface="Arial"/>
              <a:buNone/>
              <a:defRPr sz="1800" b="1" i="0" u="none" strike="noStrike" cap="none">
                <a:solidFill>
                  <a:schemeClr val="dk1"/>
                </a:solidFill>
                <a:latin typeface="Georgia"/>
                <a:ea typeface="Georgia"/>
                <a:cs typeface="Georgia"/>
                <a:sym typeface="Georgia"/>
              </a:defRPr>
            </a:lvl3pPr>
            <a:lvl4pPr marL="1371600" marR="0" lvl="3"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4pPr>
            <a:lvl5pPr marL="1828800" marR="0" lvl="4"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5pPr>
            <a:lvl6pPr marL="2286000" marR="0" lvl="5"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6pPr>
            <a:lvl7pPr marL="2743200" marR="0" lvl="6"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7pPr>
            <a:lvl8pPr marL="3200400" marR="0" lvl="7"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8pPr>
            <a:lvl9pPr marL="3657600" marR="0" lvl="8"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125" name="Shape 12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9pPr>
          </a:lstStyle>
          <a:p>
            <a:endParaRPr/>
          </a:p>
        </p:txBody>
      </p:sp>
      <p:sp>
        <p:nvSpPr>
          <p:cNvPr id="126" name="Shape 12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Georgia"/>
                <a:ea typeface="Georgia"/>
                <a:cs typeface="Georgia"/>
                <a:sym typeface="Georgia"/>
              </a:defRPr>
            </a:lvl1pPr>
            <a:lvl2pPr marL="457200" marR="0" lvl="1" indent="0" algn="l" rtl="0">
              <a:spcBef>
                <a:spcPts val="400"/>
              </a:spcBef>
              <a:buClr>
                <a:schemeClr val="dk1"/>
              </a:buClr>
              <a:buFont typeface="Arial"/>
              <a:buNone/>
              <a:defRPr sz="2000" b="1" i="0" u="none" strike="noStrike" cap="none">
                <a:solidFill>
                  <a:schemeClr val="dk1"/>
                </a:solidFill>
                <a:latin typeface="Georgia"/>
                <a:ea typeface="Georgia"/>
                <a:cs typeface="Georgia"/>
                <a:sym typeface="Georgia"/>
              </a:defRPr>
            </a:lvl2pPr>
            <a:lvl3pPr marL="914400" marR="0" lvl="2" indent="0" algn="l" rtl="0">
              <a:spcBef>
                <a:spcPts val="360"/>
              </a:spcBef>
              <a:buClr>
                <a:schemeClr val="dk1"/>
              </a:buClr>
              <a:buFont typeface="Arial"/>
              <a:buNone/>
              <a:defRPr sz="1800" b="1" i="0" u="none" strike="noStrike" cap="none">
                <a:solidFill>
                  <a:schemeClr val="dk1"/>
                </a:solidFill>
                <a:latin typeface="Georgia"/>
                <a:ea typeface="Georgia"/>
                <a:cs typeface="Georgia"/>
                <a:sym typeface="Georgia"/>
              </a:defRPr>
            </a:lvl3pPr>
            <a:lvl4pPr marL="1371600" marR="0" lvl="3"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4pPr>
            <a:lvl5pPr marL="1828800" marR="0" lvl="4"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5pPr>
            <a:lvl6pPr marL="2286000" marR="0" lvl="5"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6pPr>
            <a:lvl7pPr marL="2743200" marR="0" lvl="6"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7pPr>
            <a:lvl8pPr marL="3200400" marR="0" lvl="7"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8pPr>
            <a:lvl9pPr marL="3657600" marR="0" lvl="8"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127" name="Shape 12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9pPr>
          </a:lstStyle>
          <a:p>
            <a:endParaRPr/>
          </a:p>
        </p:txBody>
      </p:sp>
      <p:sp>
        <p:nvSpPr>
          <p:cNvPr id="128" name="Shape 12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29" name="Shape 12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0" name="Shape 13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197717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4" name="Shape 13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5" name="Shape 13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0"/>
            <a:ext cx="8458200" cy="685800"/>
          </a:xfrm>
          <a:prstGeom prst="rect">
            <a:avLst/>
          </a:prstGeom>
        </p:spPr>
        <p:txBody>
          <a:bodyPr/>
          <a:lstStyle/>
          <a:p>
            <a:r>
              <a:rPr lang="ru-RU"/>
              <a:t>Образец заголовка</a:t>
            </a:r>
          </a:p>
        </p:txBody>
      </p:sp>
    </p:spTree>
    <p:extLst>
      <p:ext uri="{BB962C8B-B14F-4D97-AF65-F5344CB8AC3E}">
        <p14:creationId xmlns:p14="http://schemas.microsoft.com/office/powerpoint/2010/main" val="578736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6"/>
        <p:cNvGrpSpPr/>
        <p:nvPr/>
      </p:nvGrpSpPr>
      <p:grpSpPr>
        <a:xfrm>
          <a:off x="0" y="0"/>
          <a:ext cx="0" cy="0"/>
          <a:chOff x="0" y="0"/>
          <a:chExt cx="0" cy="0"/>
        </a:xfrm>
      </p:grpSpPr>
      <p:sp>
        <p:nvSpPr>
          <p:cNvPr id="137" name="Shape 13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8" name="Shape 13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9" name="Shape 13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94528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Georgia"/>
              <a:buNone/>
              <a:defRPr sz="2000" b="1"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3" name="Shape 14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Georgia"/>
                <a:ea typeface="Georgia"/>
                <a:cs typeface="Georgia"/>
                <a:sym typeface="Georgia"/>
              </a:defRPr>
            </a:lvl1pPr>
            <a:lvl2pPr marL="457200" marR="0" lvl="1" indent="0" algn="l" rtl="0">
              <a:spcBef>
                <a:spcPts val="240"/>
              </a:spcBef>
              <a:buClr>
                <a:schemeClr val="dk1"/>
              </a:buClr>
              <a:buFont typeface="Arial"/>
              <a:buNone/>
              <a:defRPr sz="1200" b="0" i="0" u="none" strike="noStrike" cap="none">
                <a:solidFill>
                  <a:schemeClr val="dk1"/>
                </a:solidFill>
                <a:latin typeface="Georgia"/>
                <a:ea typeface="Georgia"/>
                <a:cs typeface="Georgia"/>
                <a:sym typeface="Georgia"/>
              </a:defRPr>
            </a:lvl2pPr>
            <a:lvl3pPr marL="9144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71600" marR="0" lvl="3"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4pPr>
            <a:lvl5pPr marL="1828800" marR="0" lvl="4"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5pPr>
            <a:lvl6pPr marL="2286000" marR="0" lvl="5"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6pPr>
            <a:lvl7pPr marL="2743200" marR="0" lvl="6"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7pPr>
            <a:lvl8pPr marL="3200400" marR="0" lvl="7"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8pPr>
            <a:lvl9pPr marL="3657600" marR="0" lvl="8"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sp>
        <p:nvSpPr>
          <p:cNvPr id="144" name="Shape 14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45" name="Shape 14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46" name="Shape 14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2395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50" name="Shape 15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1" name="Shape 15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2" name="Shape 15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90263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5" name="Shape 1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56" name="Shape 15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7" name="Shape 15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8" name="Shape 15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445943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Georgia"/>
              <a:buNone/>
              <a:defRPr sz="2000" b="1"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Georgia"/>
                <a:ea typeface="Georgia"/>
                <a:cs typeface="Georgia"/>
                <a:sym typeface="Georgia"/>
              </a:defRPr>
            </a:lvl1pPr>
            <a:lvl2pPr marL="457200" marR="0" lvl="1" indent="0" algn="l" rtl="0">
              <a:spcBef>
                <a:spcPts val="560"/>
              </a:spcBef>
              <a:buClr>
                <a:schemeClr val="dk1"/>
              </a:buClr>
              <a:buFont typeface="Arial"/>
              <a:buNone/>
              <a:defRPr sz="2800" b="0" i="0" u="none" strike="noStrike" cap="none">
                <a:solidFill>
                  <a:schemeClr val="dk1"/>
                </a:solidFill>
                <a:latin typeface="Georgia"/>
                <a:ea typeface="Georgia"/>
                <a:cs typeface="Georgia"/>
                <a:sym typeface="Georgia"/>
              </a:defRPr>
            </a:lvl2pPr>
            <a:lvl3pPr marL="914400" marR="0" lvl="2" indent="0" algn="l" rtl="0">
              <a:spcBef>
                <a:spcPts val="480"/>
              </a:spcBef>
              <a:buClr>
                <a:schemeClr val="dk1"/>
              </a:buClr>
              <a:buFont typeface="Arial"/>
              <a:buNone/>
              <a:defRPr sz="2400" b="0" i="0" u="none" strike="noStrike" cap="none">
                <a:solidFill>
                  <a:schemeClr val="dk1"/>
                </a:solidFill>
                <a:latin typeface="Georgia"/>
                <a:ea typeface="Georgia"/>
                <a:cs typeface="Georgia"/>
                <a:sym typeface="Georgia"/>
              </a:defRPr>
            </a:lvl3pPr>
            <a:lvl4pPr marL="1371600" marR="0" lvl="3"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4pPr>
            <a:lvl5pPr marL="1828800" marR="0" lvl="4"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5pPr>
            <a:lvl6pPr marL="2286000" marR="0" lvl="5"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6pPr>
            <a:lvl7pPr marL="2743200" marR="0" lvl="6"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7pPr>
            <a:lvl8pPr marL="3200400" marR="0" lvl="7"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8pPr>
            <a:lvl9pPr marL="3657600" marR="0" lvl="8"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93" name="Shape 93"/>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Georgia"/>
                <a:ea typeface="Georgia"/>
                <a:cs typeface="Georgia"/>
                <a:sym typeface="Georgia"/>
              </a:defRPr>
            </a:lvl1pPr>
            <a:lvl2pPr marL="457200" marR="0" lvl="1" indent="0" algn="l" rtl="0">
              <a:spcBef>
                <a:spcPts val="240"/>
              </a:spcBef>
              <a:buClr>
                <a:schemeClr val="dk1"/>
              </a:buClr>
              <a:buFont typeface="Arial"/>
              <a:buNone/>
              <a:defRPr sz="1200" b="0" i="0" u="none" strike="noStrike" cap="none">
                <a:solidFill>
                  <a:schemeClr val="dk1"/>
                </a:solidFill>
                <a:latin typeface="Georgia"/>
                <a:ea typeface="Georgia"/>
                <a:cs typeface="Georgia"/>
                <a:sym typeface="Georgia"/>
              </a:defRPr>
            </a:lvl2pPr>
            <a:lvl3pPr marL="9144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71600" marR="0" lvl="3"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4pPr>
            <a:lvl5pPr marL="1828800" marR="0" lvl="4"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5pPr>
            <a:lvl6pPr marL="2286000" marR="0" lvl="5"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6pPr>
            <a:lvl7pPr marL="2743200" marR="0" lvl="6"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7pPr>
            <a:lvl8pPr marL="3200400" marR="0" lvl="7"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8pPr>
            <a:lvl9pPr marL="3657600" marR="0" lvl="8"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sp>
        <p:nvSpPr>
          <p:cNvPr id="94" name="Shape 9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95" name="Shape 9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96" name="Shape 9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53469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Georgia"/>
              <a:buNone/>
              <a:defRPr sz="4000" b="1"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l"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l"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3pPr>
            <a:lvl4pPr marL="1371600" marR="0" lvl="3"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4pPr>
            <a:lvl5pPr marL="1828800" marR="0" lvl="4"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5pPr>
            <a:lvl6pPr marL="2286000" marR="0" lvl="5"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6pPr>
            <a:lvl7pPr marL="2743200" marR="0" lvl="6"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7pPr>
            <a:lvl8pPr marL="3200400" marR="0" lvl="7"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8pPr>
            <a:lvl9pPr marL="3657600" marR="0" lvl="8"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9pPr>
          </a:lstStyle>
          <a:p>
            <a:endParaRPr/>
          </a:p>
        </p:txBody>
      </p:sp>
      <p:sp>
        <p:nvSpPr>
          <p:cNvPr id="112" name="Shape 1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13" name="Shape 1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14" name="Shape 1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11796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7" name="Shape 117"/>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18" name="Shape 118"/>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19" name="Shape 119"/>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20" name="Shape 12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21" name="Shape 121"/>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670341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4" name="Shape 124"/>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Georgia"/>
                <a:ea typeface="Georgia"/>
                <a:cs typeface="Georgia"/>
                <a:sym typeface="Georgia"/>
              </a:defRPr>
            </a:lvl1pPr>
            <a:lvl2pPr marL="457200" marR="0" lvl="1" indent="0" algn="l" rtl="0">
              <a:spcBef>
                <a:spcPts val="400"/>
              </a:spcBef>
              <a:buClr>
                <a:schemeClr val="dk1"/>
              </a:buClr>
              <a:buFont typeface="Arial"/>
              <a:buNone/>
              <a:defRPr sz="2000" b="1" i="0" u="none" strike="noStrike" cap="none">
                <a:solidFill>
                  <a:schemeClr val="dk1"/>
                </a:solidFill>
                <a:latin typeface="Georgia"/>
                <a:ea typeface="Georgia"/>
                <a:cs typeface="Georgia"/>
                <a:sym typeface="Georgia"/>
              </a:defRPr>
            </a:lvl2pPr>
            <a:lvl3pPr marL="914400" marR="0" lvl="2" indent="0" algn="l" rtl="0">
              <a:spcBef>
                <a:spcPts val="360"/>
              </a:spcBef>
              <a:buClr>
                <a:schemeClr val="dk1"/>
              </a:buClr>
              <a:buFont typeface="Arial"/>
              <a:buNone/>
              <a:defRPr sz="1800" b="1" i="0" u="none" strike="noStrike" cap="none">
                <a:solidFill>
                  <a:schemeClr val="dk1"/>
                </a:solidFill>
                <a:latin typeface="Georgia"/>
                <a:ea typeface="Georgia"/>
                <a:cs typeface="Georgia"/>
                <a:sym typeface="Georgia"/>
              </a:defRPr>
            </a:lvl3pPr>
            <a:lvl4pPr marL="1371600" marR="0" lvl="3"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4pPr>
            <a:lvl5pPr marL="1828800" marR="0" lvl="4"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5pPr>
            <a:lvl6pPr marL="2286000" marR="0" lvl="5"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6pPr>
            <a:lvl7pPr marL="2743200" marR="0" lvl="6"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7pPr>
            <a:lvl8pPr marL="3200400" marR="0" lvl="7"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8pPr>
            <a:lvl9pPr marL="3657600" marR="0" lvl="8"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125" name="Shape 125"/>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9pPr>
          </a:lstStyle>
          <a:p>
            <a:endParaRPr/>
          </a:p>
        </p:txBody>
      </p:sp>
      <p:sp>
        <p:nvSpPr>
          <p:cNvPr id="126" name="Shape 126"/>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Georgia"/>
                <a:ea typeface="Georgia"/>
                <a:cs typeface="Georgia"/>
                <a:sym typeface="Georgia"/>
              </a:defRPr>
            </a:lvl1pPr>
            <a:lvl2pPr marL="457200" marR="0" lvl="1" indent="0" algn="l" rtl="0">
              <a:spcBef>
                <a:spcPts val="400"/>
              </a:spcBef>
              <a:buClr>
                <a:schemeClr val="dk1"/>
              </a:buClr>
              <a:buFont typeface="Arial"/>
              <a:buNone/>
              <a:defRPr sz="2000" b="1" i="0" u="none" strike="noStrike" cap="none">
                <a:solidFill>
                  <a:schemeClr val="dk1"/>
                </a:solidFill>
                <a:latin typeface="Georgia"/>
                <a:ea typeface="Georgia"/>
                <a:cs typeface="Georgia"/>
                <a:sym typeface="Georgia"/>
              </a:defRPr>
            </a:lvl2pPr>
            <a:lvl3pPr marL="914400" marR="0" lvl="2" indent="0" algn="l" rtl="0">
              <a:spcBef>
                <a:spcPts val="360"/>
              </a:spcBef>
              <a:buClr>
                <a:schemeClr val="dk1"/>
              </a:buClr>
              <a:buFont typeface="Arial"/>
              <a:buNone/>
              <a:defRPr sz="1800" b="1" i="0" u="none" strike="noStrike" cap="none">
                <a:solidFill>
                  <a:schemeClr val="dk1"/>
                </a:solidFill>
                <a:latin typeface="Georgia"/>
                <a:ea typeface="Georgia"/>
                <a:cs typeface="Georgia"/>
                <a:sym typeface="Georgia"/>
              </a:defRPr>
            </a:lvl3pPr>
            <a:lvl4pPr marL="1371600" marR="0" lvl="3"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4pPr>
            <a:lvl5pPr marL="1828800" marR="0" lvl="4"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5pPr>
            <a:lvl6pPr marL="2286000" marR="0" lvl="5"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6pPr>
            <a:lvl7pPr marL="2743200" marR="0" lvl="6"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7pPr>
            <a:lvl8pPr marL="3200400" marR="0" lvl="7"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8pPr>
            <a:lvl9pPr marL="3657600" marR="0" lvl="8" indent="0" algn="l" rtl="0">
              <a:spcBef>
                <a:spcPts val="320"/>
              </a:spcBef>
              <a:buClr>
                <a:schemeClr val="dk1"/>
              </a:buClr>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127" name="Shape 127"/>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9pPr>
          </a:lstStyle>
          <a:p>
            <a:endParaRPr/>
          </a:p>
        </p:txBody>
      </p:sp>
      <p:sp>
        <p:nvSpPr>
          <p:cNvPr id="128" name="Shape 12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29" name="Shape 12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0" name="Shape 13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95774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4" name="Shape 134"/>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5" name="Shape 135"/>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24513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6"/>
        <p:cNvGrpSpPr/>
        <p:nvPr/>
      </p:nvGrpSpPr>
      <p:grpSpPr>
        <a:xfrm>
          <a:off x="0" y="0"/>
          <a:ext cx="0" cy="0"/>
          <a:chOff x="0" y="0"/>
          <a:chExt cx="0" cy="0"/>
        </a:xfrm>
      </p:grpSpPr>
      <p:sp>
        <p:nvSpPr>
          <p:cNvPr id="137" name="Shape 13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8" name="Shape 13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39" name="Shape 13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2239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5819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Georgia"/>
              <a:buNone/>
              <a:defRPr sz="2000" b="1"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3" name="Shape 143"/>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Georgia"/>
                <a:ea typeface="Georgia"/>
                <a:cs typeface="Georgia"/>
                <a:sym typeface="Georgia"/>
              </a:defRPr>
            </a:lvl1pPr>
            <a:lvl2pPr marL="457200" marR="0" lvl="1" indent="0" algn="l" rtl="0">
              <a:spcBef>
                <a:spcPts val="240"/>
              </a:spcBef>
              <a:buClr>
                <a:schemeClr val="dk1"/>
              </a:buClr>
              <a:buFont typeface="Arial"/>
              <a:buNone/>
              <a:defRPr sz="1200" b="0" i="0" u="none" strike="noStrike" cap="none">
                <a:solidFill>
                  <a:schemeClr val="dk1"/>
                </a:solidFill>
                <a:latin typeface="Georgia"/>
                <a:ea typeface="Georgia"/>
                <a:cs typeface="Georgia"/>
                <a:sym typeface="Georgia"/>
              </a:defRPr>
            </a:lvl2pPr>
            <a:lvl3pPr marL="9144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71600" marR="0" lvl="3"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4pPr>
            <a:lvl5pPr marL="1828800" marR="0" lvl="4"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5pPr>
            <a:lvl6pPr marL="2286000" marR="0" lvl="5"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6pPr>
            <a:lvl7pPr marL="2743200" marR="0" lvl="6"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7pPr>
            <a:lvl8pPr marL="3200400" marR="0" lvl="7"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8pPr>
            <a:lvl9pPr marL="3657600" marR="0" lvl="8"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sp>
        <p:nvSpPr>
          <p:cNvPr id="144" name="Shape 14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45" name="Shape 14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46" name="Shape 14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2243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50" name="Shape 15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1" name="Shape 15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2" name="Shape 15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40075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5" name="Shape 155"/>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56" name="Shape 15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7" name="Shape 15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158" name="Shape 15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28929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628650" y="595223"/>
            <a:ext cx="7886700" cy="448573"/>
          </a:xfrm>
        </p:spPr>
        <p:txBody>
          <a:bodyPr>
            <a:noAutofit/>
          </a:bodyPr>
          <a:lstStyle>
            <a:lvl1pPr>
              <a:defRPr sz="3200" b="1"/>
            </a:lvl1pPr>
          </a:lstStyle>
          <a:p>
            <a:r>
              <a:rPr lang="en-US" dirty="0"/>
              <a:t>Click to edit Master title style</a:t>
            </a:r>
          </a:p>
        </p:txBody>
      </p:sp>
      <p:sp>
        <p:nvSpPr>
          <p:cNvPr id="3" name="Slide Number Placeholder 5"/>
          <p:cNvSpPr>
            <a:spLocks noGrp="1"/>
          </p:cNvSpPr>
          <p:nvPr>
            <p:ph type="sldNum" sz="quarter" idx="10"/>
          </p:nvPr>
        </p:nvSpPr>
        <p:spPr>
          <a:xfrm>
            <a:off x="6457950" y="6356350"/>
            <a:ext cx="2057400" cy="365125"/>
          </a:xfrm>
        </p:spPr>
        <p:txBody>
          <a:bodyPr/>
          <a:lstStyle>
            <a:lvl1pPr>
              <a:defRPr/>
            </a:lvl1pPr>
          </a:lstStyle>
          <a:p>
            <a:pPr>
              <a:defRPr/>
            </a:pPr>
            <a:fld id="{907B19D6-7E22-4E77-9423-B2967728AD25}" type="slidenum">
              <a:rPr lang="en-US" altLang="en-US"/>
              <a:pPr>
                <a:defRPr/>
              </a:pPr>
              <a:t>‹#›</a:t>
            </a:fld>
            <a:endParaRPr lang="en-US" altLang="en-US"/>
          </a:p>
        </p:txBody>
      </p:sp>
    </p:spTree>
    <p:extLst>
      <p:ext uri="{BB962C8B-B14F-4D97-AF65-F5344CB8AC3E}">
        <p14:creationId xmlns:p14="http://schemas.microsoft.com/office/powerpoint/2010/main" val="2470632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560717"/>
            <a:ext cx="7886700" cy="483079"/>
          </a:xfrm>
        </p:spPr>
        <p:txBody>
          <a:bodyPr>
            <a:normAutofit/>
          </a:bodyPr>
          <a:lstStyle>
            <a:lvl1pPr>
              <a:defRPr lang="en-US" sz="3200" b="1" dirty="0"/>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1C7B12BF-C9D2-48E2-B079-B03F3F31AE99}" type="slidenum">
              <a:rPr lang="en-US" altLang="en-US"/>
              <a:pPr>
                <a:defRPr/>
              </a:pPr>
              <a:t>‹#›</a:t>
            </a:fld>
            <a:endParaRPr lang="en-US" altLang="en-US"/>
          </a:p>
        </p:txBody>
      </p:sp>
    </p:spTree>
    <p:extLst>
      <p:ext uri="{BB962C8B-B14F-4D97-AF65-F5344CB8AC3E}">
        <p14:creationId xmlns:p14="http://schemas.microsoft.com/office/powerpoint/2010/main" val="2346789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a:xfrm>
            <a:off x="6457950" y="6356350"/>
            <a:ext cx="2057400" cy="365125"/>
          </a:xfrm>
        </p:spPr>
        <p:txBody>
          <a:bodyPr/>
          <a:lstStyle>
            <a:lvl1pPr>
              <a:defRPr/>
            </a:lvl1pPr>
          </a:lstStyle>
          <a:p>
            <a:pPr>
              <a:defRPr/>
            </a:pPr>
            <a:fld id="{B1CD019D-9368-4517-863C-439CB53531F8}" type="slidenum">
              <a:rPr lang="en-US" altLang="en-US"/>
              <a:pPr>
                <a:defRPr/>
              </a:pPr>
              <a:t>‹#›</a:t>
            </a:fld>
            <a:endParaRPr lang="en-US" altLang="en-US"/>
          </a:p>
        </p:txBody>
      </p:sp>
    </p:spTree>
    <p:extLst>
      <p:ext uri="{BB962C8B-B14F-4D97-AF65-F5344CB8AC3E}">
        <p14:creationId xmlns:p14="http://schemas.microsoft.com/office/powerpoint/2010/main" val="18122284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7" name="Slide Number Placeholder 6"/>
          <p:cNvSpPr>
            <a:spLocks noGrp="1"/>
          </p:cNvSpPr>
          <p:nvPr>
            <p:ph type="sldNum" sz="quarter" idx="12"/>
          </p:nvPr>
        </p:nvSpPr>
        <p:spPr>
          <a:xfrm>
            <a:off x="6457950" y="6356350"/>
            <a:ext cx="2057400" cy="365125"/>
          </a:xfrm>
        </p:spPr>
        <p:txBody>
          <a:bodyPr/>
          <a:lstStyle>
            <a:lvl1pPr>
              <a:defRPr/>
            </a:lvl1pPr>
          </a:lstStyle>
          <a:p>
            <a:pPr>
              <a:defRPr/>
            </a:pPr>
            <a:fld id="{34B5A136-7D45-4F0C-8AF4-29AD20EA17F3}" type="slidenum">
              <a:rPr lang="en-US" altLang="en-US"/>
              <a:pPr>
                <a:defRPr/>
              </a:pPr>
              <a:t>‹#›</a:t>
            </a:fld>
            <a:endParaRPr lang="en-US" altLang="en-US"/>
          </a:p>
        </p:txBody>
      </p:sp>
    </p:spTree>
    <p:extLst>
      <p:ext uri="{BB962C8B-B14F-4D97-AF65-F5344CB8AC3E}">
        <p14:creationId xmlns:p14="http://schemas.microsoft.com/office/powerpoint/2010/main" val="6181465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9" name="Slide Number Placeholder 8"/>
          <p:cNvSpPr>
            <a:spLocks noGrp="1"/>
          </p:cNvSpPr>
          <p:nvPr>
            <p:ph type="sldNum" sz="quarter" idx="12"/>
          </p:nvPr>
        </p:nvSpPr>
        <p:spPr>
          <a:xfrm>
            <a:off x="6457950" y="6356350"/>
            <a:ext cx="2057400" cy="365125"/>
          </a:xfrm>
        </p:spPr>
        <p:txBody>
          <a:bodyPr/>
          <a:lstStyle>
            <a:lvl1pPr>
              <a:defRPr/>
            </a:lvl1pPr>
          </a:lstStyle>
          <a:p>
            <a:pPr>
              <a:defRPr/>
            </a:pPr>
            <a:fld id="{8F10617C-5B15-44F5-952C-83B7085B5274}" type="slidenum">
              <a:rPr lang="en-US" altLang="en-US"/>
              <a:pPr>
                <a:defRPr/>
              </a:pPr>
              <a:t>‹#›</a:t>
            </a:fld>
            <a:endParaRPr lang="en-US" altLang="en-US"/>
          </a:p>
        </p:txBody>
      </p:sp>
    </p:spTree>
    <p:extLst>
      <p:ext uri="{BB962C8B-B14F-4D97-AF65-F5344CB8AC3E}">
        <p14:creationId xmlns:p14="http://schemas.microsoft.com/office/powerpoint/2010/main" val="13774748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577970"/>
            <a:ext cx="9144000" cy="465826"/>
          </a:xfrm>
        </p:spPr>
        <p:txBody>
          <a:bodyPr>
            <a:normAutofit/>
          </a:bodyPr>
          <a:lstStyle>
            <a:lvl1pPr>
              <a:defRPr sz="2800" b="1"/>
            </a:lvl1pPr>
          </a:lstStyle>
          <a:p>
            <a:r>
              <a:rPr lang="en-US" dirty="0"/>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5" name="Slide Number Placeholder 4"/>
          <p:cNvSpPr>
            <a:spLocks noGrp="1"/>
          </p:cNvSpPr>
          <p:nvPr>
            <p:ph type="sldNum" sz="quarter" idx="12"/>
          </p:nvPr>
        </p:nvSpPr>
        <p:spPr>
          <a:xfrm>
            <a:off x="6457950" y="6356350"/>
            <a:ext cx="2057400" cy="365125"/>
          </a:xfrm>
        </p:spPr>
        <p:txBody>
          <a:bodyPr/>
          <a:lstStyle>
            <a:lvl1pPr>
              <a:defRPr/>
            </a:lvl1pPr>
          </a:lstStyle>
          <a:p>
            <a:pPr>
              <a:defRPr/>
            </a:pPr>
            <a:fld id="{DA9EBE2F-4FDA-47C4-BA7A-699CDB35B0EE}" type="slidenum">
              <a:rPr lang="en-US" altLang="en-US"/>
              <a:pPr>
                <a:defRPr/>
              </a:pPr>
              <a:t>‹#›</a:t>
            </a:fld>
            <a:endParaRPr lang="en-US" altLang="en-US"/>
          </a:p>
        </p:txBody>
      </p:sp>
    </p:spTree>
    <p:extLst>
      <p:ext uri="{BB962C8B-B14F-4D97-AF65-F5344CB8AC3E}">
        <p14:creationId xmlns:p14="http://schemas.microsoft.com/office/powerpoint/2010/main" val="34313228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hangingPunct="1">
              <a:defRPr>
                <a:cs typeface="Arial" charset="0"/>
              </a:defRPr>
            </a:lvl1pPr>
          </a:lstStyle>
          <a:p>
            <a:pPr>
              <a:defRPr/>
            </a:pPr>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hangingPunct="1">
              <a:defRPr>
                <a:cs typeface="Arial" charset="0"/>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p:spPr>
        <p:txBody>
          <a:bodyPr/>
          <a:lstStyle>
            <a:lvl1pPr>
              <a:defRPr/>
            </a:lvl1pPr>
          </a:lstStyle>
          <a:p>
            <a:pPr>
              <a:defRPr/>
            </a:pPr>
            <a:fld id="{B0694CEB-1446-4009-BCB4-5BA086E69AD9}" type="slidenum">
              <a:rPr lang="en-US" altLang="en-US"/>
              <a:pPr>
                <a:defRPr/>
              </a:pPr>
              <a:t>‹#›</a:t>
            </a:fld>
            <a:endParaRPr lang="en-US" altLang="en-US"/>
          </a:p>
        </p:txBody>
      </p:sp>
    </p:spTree>
    <p:extLst>
      <p:ext uri="{BB962C8B-B14F-4D97-AF65-F5344CB8AC3E}">
        <p14:creationId xmlns:p14="http://schemas.microsoft.com/office/powerpoint/2010/main" val="2217277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12.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6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7.xml"/><Relationship Id="rId1" Type="http://schemas.openxmlformats.org/officeDocument/2006/relationships/slideLayout" Target="../slideLayouts/slideLayout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theme" Target="../theme/theme19.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2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2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7.xml"/><Relationship Id="rId4"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8.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9.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7"/>
          <p:cNvSpPr>
            <a:spLocks noChangeArrowheads="1"/>
          </p:cNvSpPr>
          <p:nvPr/>
        </p:nvSpPr>
        <p:spPr bwMode="auto">
          <a:xfrm>
            <a:off x="0" y="762000"/>
            <a:ext cx="9144000" cy="76200"/>
          </a:xfrm>
          <a:prstGeom prst="rect">
            <a:avLst/>
          </a:prstGeom>
          <a:solidFill>
            <a:srgbClr val="4698CB"/>
          </a:solidFill>
          <a:ln>
            <a:noFill/>
          </a:ln>
          <a:extLst/>
        </p:spPr>
        <p:txBody>
          <a:bodyPr wrap="none" anchor="ctr"/>
          <a:lstStyle/>
          <a:p>
            <a:endParaRPr lang="en-SG" b="0" dirty="0"/>
          </a:p>
        </p:txBody>
      </p:sp>
      <p:sp>
        <p:nvSpPr>
          <p:cNvPr id="1027" name="Rectangle 14"/>
          <p:cNvSpPr>
            <a:spLocks noChangeArrowheads="1"/>
          </p:cNvSpPr>
          <p:nvPr/>
        </p:nvSpPr>
        <p:spPr bwMode="auto">
          <a:xfrm>
            <a:off x="0" y="6705600"/>
            <a:ext cx="9144000" cy="152400"/>
          </a:xfrm>
          <a:prstGeom prst="rect">
            <a:avLst/>
          </a:prstGeom>
          <a:solidFill>
            <a:srgbClr val="4698CB"/>
          </a:solidFill>
          <a:ln>
            <a:noFill/>
          </a:ln>
          <a:extLst/>
        </p:spPr>
        <p:txBody>
          <a:bodyPr wrap="none" anchor="ctr"/>
          <a:lstStyle/>
          <a:p>
            <a:endParaRPr lang="en-SG" b="0" dirty="0"/>
          </a:p>
        </p:txBody>
      </p:sp>
      <p:sp>
        <p:nvSpPr>
          <p:cNvPr id="1028" name="Rectangle 13"/>
          <p:cNvSpPr>
            <a:spLocks noChangeArrowheads="1"/>
          </p:cNvSpPr>
          <p:nvPr/>
        </p:nvSpPr>
        <p:spPr bwMode="auto">
          <a:xfrm>
            <a:off x="0" y="0"/>
            <a:ext cx="9144000" cy="762000"/>
          </a:xfrm>
          <a:prstGeom prst="rect">
            <a:avLst/>
          </a:prstGeom>
          <a:solidFill>
            <a:srgbClr val="BDDBED"/>
          </a:solidFill>
          <a:ln>
            <a:noFill/>
          </a:ln>
          <a:extLst/>
        </p:spPr>
        <p:txBody>
          <a:bodyPr wrap="none" anchor="ctr"/>
          <a:lstStyle/>
          <a:p>
            <a:endParaRPr lang="en-SG" b="0" dirty="0"/>
          </a:p>
        </p:txBody>
      </p:sp>
      <p:sp>
        <p:nvSpPr>
          <p:cNvPr id="1029" name="Title 1"/>
          <p:cNvSpPr>
            <a:spLocks/>
          </p:cNvSpPr>
          <p:nvPr/>
        </p:nvSpPr>
        <p:spPr bwMode="auto">
          <a:xfrm>
            <a:off x="152400"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SG" sz="2400" dirty="0">
              <a:solidFill>
                <a:schemeClr val="tx2"/>
              </a:solidFill>
              <a:latin typeface="Arial" charset="0"/>
            </a:endParaRPr>
          </a:p>
        </p:txBody>
      </p:sp>
      <p:sp>
        <p:nvSpPr>
          <p:cNvPr id="1030" name="Title Placeholder 6"/>
          <p:cNvSpPr>
            <a:spLocks noGrp="1"/>
          </p:cNvSpPr>
          <p:nvPr>
            <p:ph type="title"/>
          </p:nvPr>
        </p:nvSpPr>
        <p:spPr bwMode="auto">
          <a:xfrm>
            <a:off x="304800" y="41945"/>
            <a:ext cx="845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SG" dirty="0"/>
          </a:p>
        </p:txBody>
      </p:sp>
    </p:spTree>
  </p:cSld>
  <p:clrMap bg1="lt1" tx1="dk1" bg2="lt2" tx2="dk2" accent1="accent1" accent2="accent2" accent3="accent3" accent4="accent4" accent5="accent5" accent6="accent6" hlink="hlink" folHlink="folHlink"/>
  <p:sldLayoutIdLst>
    <p:sldLayoutId id="2147483730" r:id="rId1"/>
    <p:sldLayoutId id="2147483736" r:id="rId2"/>
  </p:sldLayoutIdLst>
  <p:hf hdr="0" ftr="0" dt="0"/>
  <p:txStyles>
    <p:titleStyle>
      <a:lvl1pPr algn="ctr" rtl="0" eaLnBrk="0" fontAlgn="base" hangingPunct="0">
        <a:spcBef>
          <a:spcPct val="0"/>
        </a:spcBef>
        <a:spcAft>
          <a:spcPct val="0"/>
        </a:spcAft>
        <a:defRPr sz="2400" b="1">
          <a:solidFill>
            <a:srgbClr val="4698CB"/>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r" rtl="0" fontAlgn="base">
        <a:spcBef>
          <a:spcPct val="0"/>
        </a:spcBef>
        <a:spcAft>
          <a:spcPct val="0"/>
        </a:spcAft>
        <a:defRPr sz="2400" b="1">
          <a:solidFill>
            <a:schemeClr val="tx2"/>
          </a:solidFill>
          <a:latin typeface="Times New Roman" pitchFamily="18" charset="0"/>
        </a:defRPr>
      </a:lvl6pPr>
      <a:lvl7pPr marL="914400" algn="r" rtl="0" fontAlgn="base">
        <a:spcBef>
          <a:spcPct val="0"/>
        </a:spcBef>
        <a:spcAft>
          <a:spcPct val="0"/>
        </a:spcAft>
        <a:defRPr sz="2400" b="1">
          <a:solidFill>
            <a:schemeClr val="tx2"/>
          </a:solidFill>
          <a:latin typeface="Times New Roman" pitchFamily="18" charset="0"/>
        </a:defRPr>
      </a:lvl7pPr>
      <a:lvl8pPr marL="1371600" algn="r" rtl="0" fontAlgn="base">
        <a:spcBef>
          <a:spcPct val="0"/>
        </a:spcBef>
        <a:spcAft>
          <a:spcPct val="0"/>
        </a:spcAft>
        <a:defRPr sz="2400" b="1">
          <a:solidFill>
            <a:schemeClr val="tx2"/>
          </a:solidFill>
          <a:latin typeface="Times New Roman" pitchFamily="18" charset="0"/>
        </a:defRPr>
      </a:lvl8pPr>
      <a:lvl9pPr marL="1828800" algn="r" rtl="0" fontAlgn="base">
        <a:spcBef>
          <a:spcPct val="0"/>
        </a:spcBef>
        <a:spcAft>
          <a:spcPct val="0"/>
        </a:spcAft>
        <a:defRPr sz="2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a:spLocks noChangeArrowheads="1"/>
          </p:cNvSpPr>
          <p:nvPr userDrawn="1"/>
        </p:nvSpPr>
        <p:spPr bwMode="auto">
          <a:xfrm>
            <a:off x="0" y="762000"/>
            <a:ext cx="9144000" cy="76200"/>
          </a:xfrm>
          <a:prstGeom prst="rect">
            <a:avLst/>
          </a:prstGeom>
          <a:solidFill>
            <a:srgbClr val="4698CB"/>
          </a:solidFill>
          <a:ln>
            <a:noFill/>
          </a:ln>
          <a:extLst/>
        </p:spPr>
        <p:txBody>
          <a:bodyPr wrap="none" anchor="ctr"/>
          <a:lstStyle/>
          <a:p>
            <a:endParaRPr lang="en-SG" dirty="0">
              <a:solidFill>
                <a:prstClr val="black"/>
              </a:solidFill>
              <a:cs typeface="Arial" charset="0"/>
            </a:endParaRPr>
          </a:p>
        </p:txBody>
      </p:sp>
      <p:sp>
        <p:nvSpPr>
          <p:cNvPr id="8" name="Rectangle 14"/>
          <p:cNvSpPr>
            <a:spLocks noChangeArrowheads="1"/>
          </p:cNvSpPr>
          <p:nvPr userDrawn="1"/>
        </p:nvSpPr>
        <p:spPr bwMode="auto">
          <a:xfrm>
            <a:off x="0" y="6705600"/>
            <a:ext cx="9144000" cy="152400"/>
          </a:xfrm>
          <a:prstGeom prst="rect">
            <a:avLst/>
          </a:prstGeom>
          <a:solidFill>
            <a:srgbClr val="4698CB"/>
          </a:solidFill>
          <a:ln>
            <a:noFill/>
          </a:ln>
          <a:extLst/>
        </p:spPr>
        <p:txBody>
          <a:bodyPr wrap="none" anchor="ctr"/>
          <a:lstStyle/>
          <a:p>
            <a:endParaRPr lang="en-SG" dirty="0">
              <a:solidFill>
                <a:prstClr val="black"/>
              </a:solidFill>
              <a:cs typeface="Arial" charset="0"/>
            </a:endParaRPr>
          </a:p>
        </p:txBody>
      </p:sp>
      <p:sp>
        <p:nvSpPr>
          <p:cNvPr id="9" name="Rectangle 13"/>
          <p:cNvSpPr>
            <a:spLocks noChangeArrowheads="1"/>
          </p:cNvSpPr>
          <p:nvPr userDrawn="1"/>
        </p:nvSpPr>
        <p:spPr bwMode="auto">
          <a:xfrm>
            <a:off x="0" y="0"/>
            <a:ext cx="9144000" cy="762000"/>
          </a:xfrm>
          <a:prstGeom prst="rect">
            <a:avLst/>
          </a:prstGeom>
          <a:solidFill>
            <a:srgbClr val="BDDBED"/>
          </a:solidFill>
          <a:ln>
            <a:noFill/>
          </a:ln>
          <a:extLst/>
        </p:spPr>
        <p:txBody>
          <a:bodyPr wrap="none" anchor="ctr"/>
          <a:lstStyle/>
          <a:p>
            <a:endParaRPr lang="en-SG" dirty="0">
              <a:solidFill>
                <a:prstClr val="black"/>
              </a:solidFill>
              <a:cs typeface="Arial" charset="0"/>
            </a:endParaRPr>
          </a:p>
        </p:txBody>
      </p:sp>
      <p:sp>
        <p:nvSpPr>
          <p:cNvPr id="1029" name="Title 1"/>
          <p:cNvSpPr>
            <a:spLocks/>
          </p:cNvSpPr>
          <p:nvPr/>
        </p:nvSpPr>
        <p:spPr bwMode="auto">
          <a:xfrm>
            <a:off x="152400"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SG" sz="2400" dirty="0">
              <a:solidFill>
                <a:srgbClr val="1F497D"/>
              </a:solidFill>
              <a:cs typeface="Arial" charset="0"/>
            </a:endParaRPr>
          </a:p>
        </p:txBody>
      </p:sp>
      <p:sp>
        <p:nvSpPr>
          <p:cNvPr id="1030" name="Title Placeholder 6"/>
          <p:cNvSpPr>
            <a:spLocks noGrp="1"/>
          </p:cNvSpPr>
          <p:nvPr>
            <p:ph type="title"/>
          </p:nvPr>
        </p:nvSpPr>
        <p:spPr bwMode="auto">
          <a:xfrm>
            <a:off x="0" y="207316"/>
            <a:ext cx="9144000" cy="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849867791"/>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ctr" rtl="0" eaLnBrk="0" fontAlgn="base" hangingPunct="0">
        <a:spcBef>
          <a:spcPct val="0"/>
        </a:spcBef>
        <a:spcAft>
          <a:spcPct val="0"/>
        </a:spcAft>
        <a:defRPr sz="20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r" rtl="0" fontAlgn="base">
        <a:spcBef>
          <a:spcPct val="0"/>
        </a:spcBef>
        <a:spcAft>
          <a:spcPct val="0"/>
        </a:spcAft>
        <a:defRPr sz="2400" b="1">
          <a:solidFill>
            <a:schemeClr val="tx2"/>
          </a:solidFill>
          <a:latin typeface="Times New Roman" pitchFamily="18" charset="0"/>
        </a:defRPr>
      </a:lvl6pPr>
      <a:lvl7pPr marL="914400" algn="r" rtl="0" fontAlgn="base">
        <a:spcBef>
          <a:spcPct val="0"/>
        </a:spcBef>
        <a:spcAft>
          <a:spcPct val="0"/>
        </a:spcAft>
        <a:defRPr sz="2400" b="1">
          <a:solidFill>
            <a:schemeClr val="tx2"/>
          </a:solidFill>
          <a:latin typeface="Times New Roman" pitchFamily="18" charset="0"/>
        </a:defRPr>
      </a:lvl7pPr>
      <a:lvl8pPr marL="1371600" algn="r" rtl="0" fontAlgn="base">
        <a:spcBef>
          <a:spcPct val="0"/>
        </a:spcBef>
        <a:spcAft>
          <a:spcPct val="0"/>
        </a:spcAft>
        <a:defRPr sz="2400" b="1">
          <a:solidFill>
            <a:schemeClr val="tx2"/>
          </a:solidFill>
          <a:latin typeface="Times New Roman" pitchFamily="18" charset="0"/>
        </a:defRPr>
      </a:lvl8pPr>
      <a:lvl9pPr marL="1828800" algn="r" rtl="0" fontAlgn="base">
        <a:spcBef>
          <a:spcPct val="0"/>
        </a:spcBef>
        <a:spcAft>
          <a:spcPct val="0"/>
        </a:spcAft>
        <a:defRPr sz="2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10C91572-F700-48CD-A677-A3028AC20CC0}"/>
              </a:ext>
            </a:extLst>
          </p:cNvPr>
          <p:cNvSpPr>
            <a:spLocks noGrp="1"/>
          </p:cNvSpPr>
          <p:nvPr>
            <p:ph type="title"/>
          </p:nvPr>
        </p:nvSpPr>
        <p:spPr bwMode="auto">
          <a:xfrm>
            <a:off x="0" y="603250"/>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10">
            <a:extLst>
              <a:ext uri="{FF2B5EF4-FFF2-40B4-BE49-F238E27FC236}">
                <a16:creationId xmlns:a16="http://schemas.microsoft.com/office/drawing/2014/main" id="{88B18C69-CC8D-4D90-9F0B-877DB4B07C28}"/>
              </a:ext>
            </a:extLst>
          </p:cNvPr>
          <p:cNvSpPr>
            <a:spLocks noChangeArrowheads="1"/>
          </p:cNvSpPr>
          <p:nvPr userDrawn="1"/>
        </p:nvSpPr>
        <p:spPr bwMode="auto">
          <a:xfrm flipV="1">
            <a:off x="0" y="1044575"/>
            <a:ext cx="9144000" cy="44450"/>
          </a:xfrm>
          <a:prstGeom prst="rect">
            <a:avLst/>
          </a:prstGeom>
          <a:solidFill>
            <a:srgbClr val="4698C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itchFamily="18" charset="0"/>
                <a:cs typeface="Arial" pitchFamily="34" charset="0"/>
              </a:defRPr>
            </a:lvl1pPr>
            <a:lvl2pPr marL="742950" indent="-285750">
              <a:defRPr b="1">
                <a:solidFill>
                  <a:schemeClr val="tx1"/>
                </a:solidFill>
                <a:latin typeface="Times New Roman" pitchFamily="18" charset="0"/>
                <a:cs typeface="Arial" pitchFamily="34" charset="0"/>
              </a:defRPr>
            </a:lvl2pPr>
            <a:lvl3pPr marL="1143000" indent="-228600">
              <a:defRPr b="1">
                <a:solidFill>
                  <a:schemeClr val="tx1"/>
                </a:solidFill>
                <a:latin typeface="Times New Roman" pitchFamily="18" charset="0"/>
                <a:cs typeface="Arial" pitchFamily="34" charset="0"/>
              </a:defRPr>
            </a:lvl3pPr>
            <a:lvl4pPr marL="1600200" indent="-228600">
              <a:defRPr b="1">
                <a:solidFill>
                  <a:schemeClr val="tx1"/>
                </a:solidFill>
                <a:latin typeface="Times New Roman" pitchFamily="18" charset="0"/>
                <a:cs typeface="Arial" pitchFamily="34" charset="0"/>
              </a:defRPr>
            </a:lvl4pPr>
            <a:lvl5pPr marL="2057400" indent="-22860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defRPr/>
            </a:pPr>
            <a:endParaRPr lang="en-SG" altLang="en-US" b="0" dirty="0">
              <a:solidFill>
                <a:srgbClr val="000000"/>
              </a:solidFill>
            </a:endParaRPr>
          </a:p>
        </p:txBody>
      </p:sp>
      <p:sp>
        <p:nvSpPr>
          <p:cNvPr id="8" name="Slide Number Placeholder 5">
            <a:extLst>
              <a:ext uri="{FF2B5EF4-FFF2-40B4-BE49-F238E27FC236}">
                <a16:creationId xmlns:a16="http://schemas.microsoft.com/office/drawing/2014/main" id="{5D4D227B-5CCC-4D8E-A9FA-B1A6676A1F11}"/>
              </a:ext>
            </a:extLst>
          </p:cNvPr>
          <p:cNvSpPr>
            <a:spLocks noGrp="1"/>
          </p:cNvSpPr>
          <p:nvPr>
            <p:ph type="sldNum" sz="quarter" idx="4"/>
          </p:nvPr>
        </p:nvSpPr>
        <p:spPr>
          <a:xfrm>
            <a:off x="6621463" y="6192838"/>
            <a:ext cx="20574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BBE4D3D7-7770-466C-99E5-051000106647}" type="slidenum">
              <a:rPr lang="en-US" altLang="en-US"/>
              <a:pPr>
                <a:defRPr/>
              </a:pPr>
              <a:t>‹#›</a:t>
            </a:fld>
            <a:endParaRPr lang="en-US" altLang="en-US" dirty="0"/>
          </a:p>
        </p:txBody>
      </p:sp>
    </p:spTree>
    <p:extLst>
      <p:ext uri="{BB962C8B-B14F-4D97-AF65-F5344CB8AC3E}">
        <p14:creationId xmlns:p14="http://schemas.microsoft.com/office/powerpoint/2010/main" val="42392115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spd="slow"/>
  <p:hf hdr="0" ftr="0" dt="0"/>
  <p:txStyles>
    <p:titleStyle>
      <a:lvl1pPr algn="ctr" rtl="0" eaLnBrk="0" fontAlgn="base" hangingPunct="0">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2pPr>
      <a:lvl3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3pPr>
      <a:lvl4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4pPr>
      <a:lvl5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5pPr>
      <a:lvl6pPr marL="457200" algn="ctr" rtl="0" fontAlgn="base">
        <a:lnSpc>
          <a:spcPct val="90000"/>
        </a:lnSpc>
        <a:spcBef>
          <a:spcPct val="0"/>
        </a:spcBef>
        <a:spcAft>
          <a:spcPct val="0"/>
        </a:spcAft>
        <a:defRPr sz="2800" b="1">
          <a:solidFill>
            <a:schemeClr val="tx1"/>
          </a:solidFill>
          <a:latin typeface="Arial" pitchFamily="34" charset="0"/>
          <a:cs typeface="Arial" pitchFamily="34" charset="0"/>
        </a:defRPr>
      </a:lvl6pPr>
      <a:lvl7pPr marL="914400" algn="ctr" rtl="0" fontAlgn="base">
        <a:lnSpc>
          <a:spcPct val="90000"/>
        </a:lnSpc>
        <a:spcBef>
          <a:spcPct val="0"/>
        </a:spcBef>
        <a:spcAft>
          <a:spcPct val="0"/>
        </a:spcAft>
        <a:defRPr sz="2800" b="1">
          <a:solidFill>
            <a:schemeClr val="tx1"/>
          </a:solidFill>
          <a:latin typeface="Arial" pitchFamily="34" charset="0"/>
          <a:cs typeface="Arial" pitchFamily="34" charset="0"/>
        </a:defRPr>
      </a:lvl7pPr>
      <a:lvl8pPr marL="1371600" algn="ctr" rtl="0" fontAlgn="base">
        <a:lnSpc>
          <a:spcPct val="90000"/>
        </a:lnSpc>
        <a:spcBef>
          <a:spcPct val="0"/>
        </a:spcBef>
        <a:spcAft>
          <a:spcPct val="0"/>
        </a:spcAft>
        <a:defRPr sz="2800" b="1">
          <a:solidFill>
            <a:schemeClr val="tx1"/>
          </a:solidFill>
          <a:latin typeface="Arial" pitchFamily="34" charset="0"/>
          <a:cs typeface="Arial" pitchFamily="34" charset="0"/>
        </a:defRPr>
      </a:lvl8pPr>
      <a:lvl9pPr marL="1828800" algn="ctr" rtl="0" fontAlgn="base">
        <a:lnSpc>
          <a:spcPct val="90000"/>
        </a:lnSpc>
        <a:spcBef>
          <a:spcPct val="0"/>
        </a:spcBef>
        <a:spcAft>
          <a:spcPct val="0"/>
        </a:spcAft>
        <a:defRPr sz="2800" b="1">
          <a:solidFill>
            <a:schemeClr val="tx1"/>
          </a:solidFill>
          <a:latin typeface="Arial" pitchFamily="34" charset="0"/>
          <a:cs typeface="Arial"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7"/>
          <p:cNvSpPr>
            <a:spLocks noChangeArrowheads="1"/>
          </p:cNvSpPr>
          <p:nvPr/>
        </p:nvSpPr>
        <p:spPr bwMode="auto">
          <a:xfrm>
            <a:off x="0" y="762001"/>
            <a:ext cx="9144000" cy="76200"/>
          </a:xfrm>
          <a:prstGeom prst="rect">
            <a:avLst/>
          </a:prstGeom>
          <a:solidFill>
            <a:srgbClr val="4698CB"/>
          </a:solidFill>
          <a:ln>
            <a:noFill/>
          </a:ln>
          <a:extLst/>
        </p:spPr>
        <p:txBody>
          <a:bodyPr wrap="none" lIns="91431" tIns="45716" rIns="91431" bIns="45716" anchor="ctr"/>
          <a:lstStyle/>
          <a:p>
            <a:endParaRPr lang="en-SG" b="0" dirty="0"/>
          </a:p>
        </p:txBody>
      </p:sp>
      <p:sp>
        <p:nvSpPr>
          <p:cNvPr id="1027" name="Rectangle 14"/>
          <p:cNvSpPr>
            <a:spLocks noChangeArrowheads="1"/>
          </p:cNvSpPr>
          <p:nvPr/>
        </p:nvSpPr>
        <p:spPr bwMode="auto">
          <a:xfrm>
            <a:off x="0" y="6705600"/>
            <a:ext cx="9144000" cy="152400"/>
          </a:xfrm>
          <a:prstGeom prst="rect">
            <a:avLst/>
          </a:prstGeom>
          <a:solidFill>
            <a:srgbClr val="4698CB"/>
          </a:solidFill>
          <a:ln>
            <a:noFill/>
          </a:ln>
          <a:extLst/>
        </p:spPr>
        <p:txBody>
          <a:bodyPr wrap="none" lIns="91431" tIns="45716" rIns="91431" bIns="45716" anchor="ctr"/>
          <a:lstStyle/>
          <a:p>
            <a:endParaRPr lang="en-SG" b="0" dirty="0"/>
          </a:p>
        </p:txBody>
      </p:sp>
      <p:sp>
        <p:nvSpPr>
          <p:cNvPr id="1028" name="Rectangle 13"/>
          <p:cNvSpPr>
            <a:spLocks noChangeArrowheads="1"/>
          </p:cNvSpPr>
          <p:nvPr/>
        </p:nvSpPr>
        <p:spPr bwMode="auto">
          <a:xfrm>
            <a:off x="0" y="1"/>
            <a:ext cx="9144000" cy="762000"/>
          </a:xfrm>
          <a:prstGeom prst="rect">
            <a:avLst/>
          </a:prstGeom>
          <a:solidFill>
            <a:srgbClr val="BDDBED"/>
          </a:solidFill>
          <a:ln>
            <a:noFill/>
          </a:ln>
          <a:extLst/>
        </p:spPr>
        <p:txBody>
          <a:bodyPr wrap="none" lIns="91431" tIns="45716" rIns="91431" bIns="45716" anchor="ctr"/>
          <a:lstStyle/>
          <a:p>
            <a:endParaRPr lang="en-SG" b="0" dirty="0"/>
          </a:p>
        </p:txBody>
      </p:sp>
      <p:sp>
        <p:nvSpPr>
          <p:cNvPr id="1029" name="Title 1"/>
          <p:cNvSpPr>
            <a:spLocks/>
          </p:cNvSpPr>
          <p:nvPr/>
        </p:nvSpPr>
        <p:spPr bwMode="auto">
          <a:xfrm>
            <a:off x="152401"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lgn="ctr" eaLnBrk="0" hangingPunct="0"/>
            <a:endParaRPr lang="en-SG" sz="2400" dirty="0">
              <a:solidFill>
                <a:schemeClr val="tx2"/>
              </a:solidFill>
              <a:latin typeface="Arial" charset="0"/>
            </a:endParaRPr>
          </a:p>
        </p:txBody>
      </p:sp>
      <p:sp>
        <p:nvSpPr>
          <p:cNvPr id="1030" name="Title Placeholder 6"/>
          <p:cNvSpPr>
            <a:spLocks noGrp="1"/>
          </p:cNvSpPr>
          <p:nvPr>
            <p:ph type="title"/>
          </p:nvPr>
        </p:nvSpPr>
        <p:spPr bwMode="auto">
          <a:xfrm>
            <a:off x="304799" y="41945"/>
            <a:ext cx="84582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40177252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Lst>
  <p:hf hdr="0" dt="0"/>
  <p:txStyles>
    <p:titleStyle>
      <a:lvl1pPr algn="ctr" rtl="0" eaLnBrk="0" fontAlgn="base" hangingPunct="0">
        <a:spcBef>
          <a:spcPct val="0"/>
        </a:spcBef>
        <a:spcAft>
          <a:spcPct val="0"/>
        </a:spcAft>
        <a:defRPr sz="2400" b="1">
          <a:solidFill>
            <a:srgbClr val="4698CB"/>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158" algn="r" rtl="0" fontAlgn="base">
        <a:spcBef>
          <a:spcPct val="0"/>
        </a:spcBef>
        <a:spcAft>
          <a:spcPct val="0"/>
        </a:spcAft>
        <a:defRPr sz="2400" b="1">
          <a:solidFill>
            <a:schemeClr val="tx2"/>
          </a:solidFill>
          <a:latin typeface="Times New Roman" pitchFamily="18" charset="0"/>
        </a:defRPr>
      </a:lvl6pPr>
      <a:lvl7pPr marL="914316" algn="r" rtl="0" fontAlgn="base">
        <a:spcBef>
          <a:spcPct val="0"/>
        </a:spcBef>
        <a:spcAft>
          <a:spcPct val="0"/>
        </a:spcAft>
        <a:defRPr sz="2400" b="1">
          <a:solidFill>
            <a:schemeClr val="tx2"/>
          </a:solidFill>
          <a:latin typeface="Times New Roman" pitchFamily="18" charset="0"/>
        </a:defRPr>
      </a:lvl7pPr>
      <a:lvl8pPr marL="1371474" algn="r" rtl="0" fontAlgn="base">
        <a:spcBef>
          <a:spcPct val="0"/>
        </a:spcBef>
        <a:spcAft>
          <a:spcPct val="0"/>
        </a:spcAft>
        <a:defRPr sz="2400" b="1">
          <a:solidFill>
            <a:schemeClr val="tx2"/>
          </a:solidFill>
          <a:latin typeface="Times New Roman" pitchFamily="18" charset="0"/>
        </a:defRPr>
      </a:lvl8pPr>
      <a:lvl9pPr marL="1828632" algn="r" rtl="0" fontAlgn="base">
        <a:spcBef>
          <a:spcPct val="0"/>
        </a:spcBef>
        <a:spcAft>
          <a:spcPct val="0"/>
        </a:spcAft>
        <a:defRPr sz="2400" b="1">
          <a:solidFill>
            <a:schemeClr val="tx2"/>
          </a:solidFill>
          <a:latin typeface="Times New Roman" pitchFamily="18" charset="0"/>
        </a:defRPr>
      </a:lvl9pPr>
    </p:titleStyle>
    <p:bodyStyle>
      <a:lvl1pPr marL="342868" indent="-342868" algn="l" rtl="0" eaLnBrk="0" fontAlgn="base" hangingPunct="0">
        <a:spcBef>
          <a:spcPct val="20000"/>
        </a:spcBef>
        <a:spcAft>
          <a:spcPct val="0"/>
        </a:spcAft>
        <a:buChar char="•"/>
        <a:defRPr sz="3200">
          <a:solidFill>
            <a:schemeClr val="tx1"/>
          </a:solidFill>
          <a:latin typeface="+mn-lt"/>
          <a:ea typeface="+mn-ea"/>
          <a:cs typeface="+mn-cs"/>
        </a:defRPr>
      </a:lvl1pPr>
      <a:lvl2pPr marL="742882" indent="-285724" algn="l" rtl="0" eaLnBrk="0" fontAlgn="base" hangingPunct="0">
        <a:spcBef>
          <a:spcPct val="20000"/>
        </a:spcBef>
        <a:spcAft>
          <a:spcPct val="0"/>
        </a:spcAft>
        <a:buChar char="–"/>
        <a:defRPr sz="2800">
          <a:solidFill>
            <a:schemeClr val="tx1"/>
          </a:solidFill>
          <a:latin typeface="+mn-lt"/>
        </a:defRPr>
      </a:lvl2pPr>
      <a:lvl3pPr marL="1142894" indent="-228578" algn="l" rtl="0" eaLnBrk="0" fontAlgn="base" hangingPunct="0">
        <a:spcBef>
          <a:spcPct val="20000"/>
        </a:spcBef>
        <a:spcAft>
          <a:spcPct val="0"/>
        </a:spcAft>
        <a:buChar char="•"/>
        <a:defRPr sz="2400">
          <a:solidFill>
            <a:schemeClr val="tx1"/>
          </a:solidFill>
          <a:latin typeface="+mn-lt"/>
        </a:defRPr>
      </a:lvl3pPr>
      <a:lvl4pPr marL="1600052" indent="-228578" algn="l" rtl="0" eaLnBrk="0" fontAlgn="base" hangingPunct="0">
        <a:spcBef>
          <a:spcPct val="20000"/>
        </a:spcBef>
        <a:spcAft>
          <a:spcPct val="0"/>
        </a:spcAft>
        <a:buChar char="–"/>
        <a:defRPr sz="2000">
          <a:solidFill>
            <a:schemeClr val="tx1"/>
          </a:solidFill>
          <a:latin typeface="+mn-lt"/>
        </a:defRPr>
      </a:lvl4pPr>
      <a:lvl5pPr marL="2057210" indent="-228578" algn="l" rtl="0" eaLnBrk="0" fontAlgn="base" hangingPunct="0">
        <a:spcBef>
          <a:spcPct val="20000"/>
        </a:spcBef>
        <a:spcAft>
          <a:spcPct val="0"/>
        </a:spcAft>
        <a:buChar char="»"/>
        <a:defRPr sz="2000">
          <a:solidFill>
            <a:schemeClr val="tx1"/>
          </a:solidFill>
          <a:latin typeface="+mn-lt"/>
        </a:defRPr>
      </a:lvl5pPr>
      <a:lvl6pPr marL="2514368" indent="-228578" algn="l" rtl="0" fontAlgn="base">
        <a:spcBef>
          <a:spcPct val="20000"/>
        </a:spcBef>
        <a:spcAft>
          <a:spcPct val="0"/>
        </a:spcAft>
        <a:buChar char="»"/>
        <a:defRPr sz="2000">
          <a:solidFill>
            <a:schemeClr val="tx1"/>
          </a:solidFill>
          <a:latin typeface="+mn-lt"/>
        </a:defRPr>
      </a:lvl6pPr>
      <a:lvl7pPr marL="2971526" indent="-228578" algn="l" rtl="0" fontAlgn="base">
        <a:spcBef>
          <a:spcPct val="20000"/>
        </a:spcBef>
        <a:spcAft>
          <a:spcPct val="0"/>
        </a:spcAft>
        <a:buChar char="»"/>
        <a:defRPr sz="2000">
          <a:solidFill>
            <a:schemeClr val="tx1"/>
          </a:solidFill>
          <a:latin typeface="+mn-lt"/>
        </a:defRPr>
      </a:lvl7pPr>
      <a:lvl8pPr marL="3428684" indent="-228578" algn="l" rtl="0" fontAlgn="base">
        <a:spcBef>
          <a:spcPct val="20000"/>
        </a:spcBef>
        <a:spcAft>
          <a:spcPct val="0"/>
        </a:spcAft>
        <a:buChar char="»"/>
        <a:defRPr sz="2000">
          <a:solidFill>
            <a:schemeClr val="tx1"/>
          </a:solidFill>
          <a:latin typeface="+mn-lt"/>
        </a:defRPr>
      </a:lvl8pPr>
      <a:lvl9pPr marL="3885841" indent="-22857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2" algn="l" defTabSz="914316" rtl="0" eaLnBrk="1" latinLnBrk="0" hangingPunct="1">
        <a:defRPr sz="1800" kern="1200">
          <a:solidFill>
            <a:schemeClr val="tx1"/>
          </a:solidFill>
          <a:latin typeface="+mn-lt"/>
          <a:ea typeface="+mn-ea"/>
          <a:cs typeface="+mn-cs"/>
        </a:defRPr>
      </a:lvl5pPr>
      <a:lvl6pPr marL="2285789" algn="l" defTabSz="914316" rtl="0" eaLnBrk="1" latinLnBrk="0" hangingPunct="1">
        <a:defRPr sz="1800" kern="1200">
          <a:solidFill>
            <a:schemeClr val="tx1"/>
          </a:solidFill>
          <a:latin typeface="+mn-lt"/>
          <a:ea typeface="+mn-ea"/>
          <a:cs typeface="+mn-cs"/>
        </a:defRPr>
      </a:lvl6pPr>
      <a:lvl7pPr marL="2742947" algn="l" defTabSz="914316" rtl="0" eaLnBrk="1" latinLnBrk="0" hangingPunct="1">
        <a:defRPr sz="1800" kern="1200">
          <a:solidFill>
            <a:schemeClr val="tx1"/>
          </a:solidFill>
          <a:latin typeface="+mn-lt"/>
          <a:ea typeface="+mn-ea"/>
          <a:cs typeface="+mn-cs"/>
        </a:defRPr>
      </a:lvl7pPr>
      <a:lvl8pPr marL="3200105" algn="l" defTabSz="914316" rtl="0" eaLnBrk="1" latinLnBrk="0" hangingPunct="1">
        <a:defRPr sz="1800" kern="1200">
          <a:solidFill>
            <a:schemeClr val="tx1"/>
          </a:solidFill>
          <a:latin typeface="+mn-lt"/>
          <a:ea typeface="+mn-ea"/>
          <a:cs typeface="+mn-cs"/>
        </a:defRPr>
      </a:lvl8pPr>
      <a:lvl9pPr marL="3657263" algn="l" defTabSz="91431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a:spLocks noChangeArrowheads="1"/>
          </p:cNvSpPr>
          <p:nvPr userDrawn="1"/>
        </p:nvSpPr>
        <p:spPr bwMode="auto">
          <a:xfrm>
            <a:off x="0" y="762001"/>
            <a:ext cx="9144000" cy="76200"/>
          </a:xfrm>
          <a:prstGeom prst="rect">
            <a:avLst/>
          </a:prstGeom>
          <a:solidFill>
            <a:srgbClr val="4698CB"/>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8" name="Rectangle 14"/>
          <p:cNvSpPr>
            <a:spLocks noChangeArrowheads="1"/>
          </p:cNvSpPr>
          <p:nvPr userDrawn="1"/>
        </p:nvSpPr>
        <p:spPr bwMode="auto">
          <a:xfrm>
            <a:off x="0" y="6705600"/>
            <a:ext cx="9144000" cy="152400"/>
          </a:xfrm>
          <a:prstGeom prst="rect">
            <a:avLst/>
          </a:prstGeom>
          <a:solidFill>
            <a:srgbClr val="4698CB"/>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9" name="Rectangle 13"/>
          <p:cNvSpPr>
            <a:spLocks noChangeArrowheads="1"/>
          </p:cNvSpPr>
          <p:nvPr userDrawn="1"/>
        </p:nvSpPr>
        <p:spPr bwMode="auto">
          <a:xfrm>
            <a:off x="0" y="1"/>
            <a:ext cx="9144000" cy="762000"/>
          </a:xfrm>
          <a:prstGeom prst="rect">
            <a:avLst/>
          </a:prstGeom>
          <a:solidFill>
            <a:srgbClr val="BDDBED"/>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1029" name="Title 1"/>
          <p:cNvSpPr>
            <a:spLocks/>
          </p:cNvSpPr>
          <p:nvPr/>
        </p:nvSpPr>
        <p:spPr bwMode="auto">
          <a:xfrm>
            <a:off x="152401"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lgn="ctr" eaLnBrk="0" fontAlgn="auto" hangingPunct="0">
              <a:spcBef>
                <a:spcPts val="0"/>
              </a:spcBef>
              <a:spcAft>
                <a:spcPts val="0"/>
              </a:spcAft>
            </a:pPr>
            <a:endParaRPr lang="en-SG" sz="2400" b="0" dirty="0">
              <a:solidFill>
                <a:srgbClr val="1F497D"/>
              </a:solidFill>
              <a:latin typeface="Arial" charset="0"/>
            </a:endParaRPr>
          </a:p>
        </p:txBody>
      </p:sp>
      <p:sp>
        <p:nvSpPr>
          <p:cNvPr id="1030" name="Title Placeholder 6"/>
          <p:cNvSpPr>
            <a:spLocks noGrp="1"/>
          </p:cNvSpPr>
          <p:nvPr>
            <p:ph type="title"/>
          </p:nvPr>
        </p:nvSpPr>
        <p:spPr bwMode="auto">
          <a:xfrm>
            <a:off x="0" y="207316"/>
            <a:ext cx="9144000" cy="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189424096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Lst>
  <p:hf hdr="0" dt="0"/>
  <p:txStyles>
    <p:titleStyle>
      <a:lvl1pPr algn="ctr" rtl="0" eaLnBrk="0" fontAlgn="base" hangingPunct="0">
        <a:spcBef>
          <a:spcPct val="0"/>
        </a:spcBef>
        <a:spcAft>
          <a:spcPct val="0"/>
        </a:spcAft>
        <a:defRPr sz="24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158" algn="r" rtl="0" fontAlgn="base">
        <a:spcBef>
          <a:spcPct val="0"/>
        </a:spcBef>
        <a:spcAft>
          <a:spcPct val="0"/>
        </a:spcAft>
        <a:defRPr sz="2400" b="1">
          <a:solidFill>
            <a:schemeClr val="tx2"/>
          </a:solidFill>
          <a:latin typeface="Times New Roman" pitchFamily="18" charset="0"/>
        </a:defRPr>
      </a:lvl6pPr>
      <a:lvl7pPr marL="914316" algn="r" rtl="0" fontAlgn="base">
        <a:spcBef>
          <a:spcPct val="0"/>
        </a:spcBef>
        <a:spcAft>
          <a:spcPct val="0"/>
        </a:spcAft>
        <a:defRPr sz="2400" b="1">
          <a:solidFill>
            <a:schemeClr val="tx2"/>
          </a:solidFill>
          <a:latin typeface="Times New Roman" pitchFamily="18" charset="0"/>
        </a:defRPr>
      </a:lvl7pPr>
      <a:lvl8pPr marL="1371474" algn="r" rtl="0" fontAlgn="base">
        <a:spcBef>
          <a:spcPct val="0"/>
        </a:spcBef>
        <a:spcAft>
          <a:spcPct val="0"/>
        </a:spcAft>
        <a:defRPr sz="2400" b="1">
          <a:solidFill>
            <a:schemeClr val="tx2"/>
          </a:solidFill>
          <a:latin typeface="Times New Roman" pitchFamily="18" charset="0"/>
        </a:defRPr>
      </a:lvl8pPr>
      <a:lvl9pPr marL="1828632" algn="r" rtl="0" fontAlgn="base">
        <a:spcBef>
          <a:spcPct val="0"/>
        </a:spcBef>
        <a:spcAft>
          <a:spcPct val="0"/>
        </a:spcAft>
        <a:defRPr sz="2400" b="1">
          <a:solidFill>
            <a:schemeClr val="tx2"/>
          </a:solidFill>
          <a:latin typeface="Times New Roman" pitchFamily="18" charset="0"/>
        </a:defRPr>
      </a:lvl9pPr>
    </p:titleStyle>
    <p:bodyStyle>
      <a:lvl1pPr marL="342868" indent="-342868" algn="l" rtl="0" eaLnBrk="0" fontAlgn="base" hangingPunct="0">
        <a:spcBef>
          <a:spcPct val="20000"/>
        </a:spcBef>
        <a:spcAft>
          <a:spcPct val="0"/>
        </a:spcAft>
        <a:buChar char="•"/>
        <a:defRPr sz="3200">
          <a:solidFill>
            <a:schemeClr val="tx1"/>
          </a:solidFill>
          <a:latin typeface="+mn-lt"/>
          <a:ea typeface="+mn-ea"/>
          <a:cs typeface="+mn-cs"/>
        </a:defRPr>
      </a:lvl1pPr>
      <a:lvl2pPr marL="742882" indent="-285724" algn="l" rtl="0" eaLnBrk="0" fontAlgn="base" hangingPunct="0">
        <a:spcBef>
          <a:spcPct val="20000"/>
        </a:spcBef>
        <a:spcAft>
          <a:spcPct val="0"/>
        </a:spcAft>
        <a:buChar char="–"/>
        <a:defRPr sz="2800">
          <a:solidFill>
            <a:schemeClr val="tx1"/>
          </a:solidFill>
          <a:latin typeface="+mn-lt"/>
        </a:defRPr>
      </a:lvl2pPr>
      <a:lvl3pPr marL="1142894" indent="-228578" algn="l" rtl="0" eaLnBrk="0" fontAlgn="base" hangingPunct="0">
        <a:spcBef>
          <a:spcPct val="20000"/>
        </a:spcBef>
        <a:spcAft>
          <a:spcPct val="0"/>
        </a:spcAft>
        <a:buChar char="•"/>
        <a:defRPr sz="2400">
          <a:solidFill>
            <a:schemeClr val="tx1"/>
          </a:solidFill>
          <a:latin typeface="+mn-lt"/>
        </a:defRPr>
      </a:lvl3pPr>
      <a:lvl4pPr marL="1600052" indent="-228578" algn="l" rtl="0" eaLnBrk="0" fontAlgn="base" hangingPunct="0">
        <a:spcBef>
          <a:spcPct val="20000"/>
        </a:spcBef>
        <a:spcAft>
          <a:spcPct val="0"/>
        </a:spcAft>
        <a:buChar char="–"/>
        <a:defRPr sz="2000">
          <a:solidFill>
            <a:schemeClr val="tx1"/>
          </a:solidFill>
          <a:latin typeface="+mn-lt"/>
        </a:defRPr>
      </a:lvl4pPr>
      <a:lvl5pPr marL="2057210" indent="-228578" algn="l" rtl="0" eaLnBrk="0" fontAlgn="base" hangingPunct="0">
        <a:spcBef>
          <a:spcPct val="20000"/>
        </a:spcBef>
        <a:spcAft>
          <a:spcPct val="0"/>
        </a:spcAft>
        <a:buChar char="»"/>
        <a:defRPr sz="2000">
          <a:solidFill>
            <a:schemeClr val="tx1"/>
          </a:solidFill>
          <a:latin typeface="+mn-lt"/>
        </a:defRPr>
      </a:lvl5pPr>
      <a:lvl6pPr marL="2514368" indent="-228578" algn="l" rtl="0" fontAlgn="base">
        <a:spcBef>
          <a:spcPct val="20000"/>
        </a:spcBef>
        <a:spcAft>
          <a:spcPct val="0"/>
        </a:spcAft>
        <a:buChar char="»"/>
        <a:defRPr sz="2000">
          <a:solidFill>
            <a:schemeClr val="tx1"/>
          </a:solidFill>
          <a:latin typeface="+mn-lt"/>
        </a:defRPr>
      </a:lvl6pPr>
      <a:lvl7pPr marL="2971526" indent="-228578" algn="l" rtl="0" fontAlgn="base">
        <a:spcBef>
          <a:spcPct val="20000"/>
        </a:spcBef>
        <a:spcAft>
          <a:spcPct val="0"/>
        </a:spcAft>
        <a:buChar char="»"/>
        <a:defRPr sz="2000">
          <a:solidFill>
            <a:schemeClr val="tx1"/>
          </a:solidFill>
          <a:latin typeface="+mn-lt"/>
        </a:defRPr>
      </a:lvl7pPr>
      <a:lvl8pPr marL="3428684" indent="-228578" algn="l" rtl="0" fontAlgn="base">
        <a:spcBef>
          <a:spcPct val="20000"/>
        </a:spcBef>
        <a:spcAft>
          <a:spcPct val="0"/>
        </a:spcAft>
        <a:buChar char="»"/>
        <a:defRPr sz="2000">
          <a:solidFill>
            <a:schemeClr val="tx1"/>
          </a:solidFill>
          <a:latin typeface="+mn-lt"/>
        </a:defRPr>
      </a:lvl8pPr>
      <a:lvl9pPr marL="3885841" indent="-22857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2" algn="l" defTabSz="914316" rtl="0" eaLnBrk="1" latinLnBrk="0" hangingPunct="1">
        <a:defRPr sz="1800" kern="1200">
          <a:solidFill>
            <a:schemeClr val="tx1"/>
          </a:solidFill>
          <a:latin typeface="+mn-lt"/>
          <a:ea typeface="+mn-ea"/>
          <a:cs typeface="+mn-cs"/>
        </a:defRPr>
      </a:lvl5pPr>
      <a:lvl6pPr marL="2285789" algn="l" defTabSz="914316" rtl="0" eaLnBrk="1" latinLnBrk="0" hangingPunct="1">
        <a:defRPr sz="1800" kern="1200">
          <a:solidFill>
            <a:schemeClr val="tx1"/>
          </a:solidFill>
          <a:latin typeface="+mn-lt"/>
          <a:ea typeface="+mn-ea"/>
          <a:cs typeface="+mn-cs"/>
        </a:defRPr>
      </a:lvl6pPr>
      <a:lvl7pPr marL="2742947" algn="l" defTabSz="914316" rtl="0" eaLnBrk="1" latinLnBrk="0" hangingPunct="1">
        <a:defRPr sz="1800" kern="1200">
          <a:solidFill>
            <a:schemeClr val="tx1"/>
          </a:solidFill>
          <a:latin typeface="+mn-lt"/>
          <a:ea typeface="+mn-ea"/>
          <a:cs typeface="+mn-cs"/>
        </a:defRPr>
      </a:lvl7pPr>
      <a:lvl8pPr marL="3200105" algn="l" defTabSz="914316" rtl="0" eaLnBrk="1" latinLnBrk="0" hangingPunct="1">
        <a:defRPr sz="1800" kern="1200">
          <a:solidFill>
            <a:schemeClr val="tx1"/>
          </a:solidFill>
          <a:latin typeface="+mn-lt"/>
          <a:ea typeface="+mn-ea"/>
          <a:cs typeface="+mn-cs"/>
        </a:defRPr>
      </a:lvl8pPr>
      <a:lvl9pPr marL="3657263" algn="l" defTabSz="91431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ChangeArrowheads="1"/>
          </p:cNvSpPr>
          <p:nvPr/>
        </p:nvSpPr>
        <p:spPr bwMode="auto">
          <a:xfrm>
            <a:off x="0" y="0"/>
            <a:ext cx="9144000" cy="1600200"/>
          </a:xfrm>
          <a:prstGeom prst="rect">
            <a:avLst/>
          </a:prstGeom>
          <a:solidFill>
            <a:srgbClr val="BDDBED"/>
          </a:solidFill>
          <a:ln>
            <a:noFill/>
          </a:ln>
          <a:extLst/>
        </p:spPr>
        <p:txBody>
          <a:bodyPr wrap="none" anchor="ctr"/>
          <a:lstStyle/>
          <a:p>
            <a:endParaRPr lang="en-SG" b="0"/>
          </a:p>
        </p:txBody>
      </p:sp>
      <p:sp>
        <p:nvSpPr>
          <p:cNvPr id="2052" name="Rectangle 9"/>
          <p:cNvSpPr>
            <a:spLocks noChangeArrowheads="1"/>
          </p:cNvSpPr>
          <p:nvPr/>
        </p:nvSpPr>
        <p:spPr bwMode="auto">
          <a:xfrm>
            <a:off x="0" y="6705600"/>
            <a:ext cx="9144000" cy="152400"/>
          </a:xfrm>
          <a:prstGeom prst="rect">
            <a:avLst/>
          </a:prstGeom>
          <a:solidFill>
            <a:srgbClr val="4698CB"/>
          </a:solidFill>
          <a:ln>
            <a:noFill/>
          </a:ln>
          <a:extLst/>
        </p:spPr>
        <p:txBody>
          <a:bodyPr wrap="none" anchor="ctr"/>
          <a:lstStyle/>
          <a:p>
            <a:endParaRPr lang="en-SG" b="0"/>
          </a:p>
        </p:txBody>
      </p:sp>
      <p:sp>
        <p:nvSpPr>
          <p:cNvPr id="2053" name="Rectangle 10"/>
          <p:cNvSpPr>
            <a:spLocks noChangeArrowheads="1"/>
          </p:cNvSpPr>
          <p:nvPr/>
        </p:nvSpPr>
        <p:spPr bwMode="auto">
          <a:xfrm>
            <a:off x="0" y="1600200"/>
            <a:ext cx="9144000" cy="76200"/>
          </a:xfrm>
          <a:prstGeom prst="rect">
            <a:avLst/>
          </a:prstGeom>
          <a:solidFill>
            <a:srgbClr val="4698CB"/>
          </a:solidFill>
          <a:ln>
            <a:noFill/>
          </a:ln>
          <a:extLst/>
        </p:spPr>
        <p:txBody>
          <a:bodyPr wrap="none" anchor="ctr"/>
          <a:lstStyle/>
          <a:p>
            <a:endParaRPr lang="en-SG" b="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38949" y="166687"/>
            <a:ext cx="3002846" cy="12668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userDrawn="1"/>
        </p:nvSpPr>
        <p:spPr bwMode="auto">
          <a:xfrm>
            <a:off x="0" y="0"/>
            <a:ext cx="9144000" cy="1600200"/>
          </a:xfrm>
          <a:prstGeom prst="rect">
            <a:avLst/>
          </a:prstGeom>
          <a:solidFill>
            <a:srgbClr val="BDDBED"/>
          </a:solidFill>
          <a:ln>
            <a:noFill/>
          </a:ln>
          <a:extLst/>
        </p:spPr>
        <p:txBody>
          <a:bodyPr wrap="none" anchor="ctr"/>
          <a:lstStyle/>
          <a:p>
            <a:endParaRPr lang="en-SG">
              <a:solidFill>
                <a:srgbClr val="000000"/>
              </a:solidFill>
            </a:endParaRPr>
          </a:p>
        </p:txBody>
      </p:sp>
      <p:sp>
        <p:nvSpPr>
          <p:cNvPr id="8" name="Rectangle 9"/>
          <p:cNvSpPr>
            <a:spLocks noChangeArrowheads="1"/>
          </p:cNvSpPr>
          <p:nvPr userDrawn="1"/>
        </p:nvSpPr>
        <p:spPr bwMode="auto">
          <a:xfrm>
            <a:off x="0" y="6705600"/>
            <a:ext cx="9144000" cy="152400"/>
          </a:xfrm>
          <a:prstGeom prst="rect">
            <a:avLst/>
          </a:prstGeom>
          <a:solidFill>
            <a:srgbClr val="4698CB"/>
          </a:solidFill>
          <a:ln>
            <a:noFill/>
          </a:ln>
          <a:extLst/>
        </p:spPr>
        <p:txBody>
          <a:bodyPr wrap="none" anchor="ctr"/>
          <a:lstStyle/>
          <a:p>
            <a:endParaRPr lang="en-SG">
              <a:solidFill>
                <a:srgbClr val="000000"/>
              </a:solidFill>
            </a:endParaRPr>
          </a:p>
        </p:txBody>
      </p:sp>
      <p:sp>
        <p:nvSpPr>
          <p:cNvPr id="9" name="Rectangle 10"/>
          <p:cNvSpPr>
            <a:spLocks noChangeArrowheads="1"/>
          </p:cNvSpPr>
          <p:nvPr userDrawn="1"/>
        </p:nvSpPr>
        <p:spPr bwMode="auto">
          <a:xfrm>
            <a:off x="0" y="1600200"/>
            <a:ext cx="9144000" cy="76200"/>
          </a:xfrm>
          <a:prstGeom prst="rect">
            <a:avLst/>
          </a:prstGeom>
          <a:solidFill>
            <a:srgbClr val="4698CB"/>
          </a:solidFill>
          <a:ln>
            <a:noFill/>
          </a:ln>
          <a:extLst/>
        </p:spPr>
        <p:txBody>
          <a:bodyPr wrap="none" anchor="ctr"/>
          <a:lstStyle/>
          <a:p>
            <a:endParaRPr lang="en-SG">
              <a:solidFill>
                <a:srgbClr val="000000"/>
              </a:solidFill>
            </a:endParaRP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315149" y="166687"/>
            <a:ext cx="3002846" cy="126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818648"/>
      </p:ext>
    </p:extLst>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12725" y="298450"/>
            <a:ext cx="2871788"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ChangeArrowheads="1"/>
          </p:cNvSpPr>
          <p:nvPr userDrawn="1"/>
        </p:nvSpPr>
        <p:spPr bwMode="auto">
          <a:xfrm flipV="1">
            <a:off x="0" y="1804988"/>
            <a:ext cx="9144000" cy="44450"/>
          </a:xfrm>
          <a:prstGeom prst="rect">
            <a:avLst/>
          </a:prstGeom>
          <a:solidFill>
            <a:srgbClr val="4698C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itchFamily="18" charset="0"/>
                <a:cs typeface="Arial" pitchFamily="34" charset="0"/>
              </a:defRPr>
            </a:lvl1pPr>
            <a:lvl2pPr marL="742950" indent="-285750">
              <a:defRPr b="1">
                <a:solidFill>
                  <a:schemeClr val="tx1"/>
                </a:solidFill>
                <a:latin typeface="Times New Roman" pitchFamily="18" charset="0"/>
                <a:cs typeface="Arial" pitchFamily="34" charset="0"/>
              </a:defRPr>
            </a:lvl2pPr>
            <a:lvl3pPr marL="1143000" indent="-228600">
              <a:defRPr b="1">
                <a:solidFill>
                  <a:schemeClr val="tx1"/>
                </a:solidFill>
                <a:latin typeface="Times New Roman" pitchFamily="18" charset="0"/>
                <a:cs typeface="Arial" pitchFamily="34" charset="0"/>
              </a:defRPr>
            </a:lvl3pPr>
            <a:lvl4pPr marL="1600200" indent="-228600">
              <a:defRPr b="1">
                <a:solidFill>
                  <a:schemeClr val="tx1"/>
                </a:solidFill>
                <a:latin typeface="Times New Roman" pitchFamily="18" charset="0"/>
                <a:cs typeface="Arial" pitchFamily="34" charset="0"/>
              </a:defRPr>
            </a:lvl4pPr>
            <a:lvl5pPr marL="2057400" indent="-22860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fontAlgn="base">
              <a:spcBef>
                <a:spcPct val="0"/>
              </a:spcBef>
              <a:spcAft>
                <a:spcPct val="0"/>
              </a:spcAft>
              <a:defRPr/>
            </a:pPr>
            <a:endParaRPr lang="en-SG" altLang="en-US" b="0" dirty="0">
              <a:solidFill>
                <a:srgbClr val="000000"/>
              </a:solidFill>
            </a:endParaRPr>
          </a:p>
        </p:txBody>
      </p:sp>
    </p:spTree>
    <p:extLst>
      <p:ext uri="{BB962C8B-B14F-4D97-AF65-F5344CB8AC3E}">
        <p14:creationId xmlns:p14="http://schemas.microsoft.com/office/powerpoint/2010/main" val="2919139966"/>
      </p:ext>
    </p:extLst>
  </p:cSld>
  <p:clrMap bg1="lt1" tx1="dk1" bg2="lt2" tx2="dk2" accent1="accent1" accent2="accent2" accent3="accent3" accent4="accent4" accent5="accent5" accent6="accent6" hlink="hlink" folHlink="folHlink"/>
  <p:sldLayoutIdLst>
    <p:sldLayoutId id="2147483858" r:id="rId1"/>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603250"/>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10"/>
          <p:cNvSpPr>
            <a:spLocks noChangeArrowheads="1"/>
          </p:cNvSpPr>
          <p:nvPr userDrawn="1"/>
        </p:nvSpPr>
        <p:spPr bwMode="auto">
          <a:xfrm flipV="1">
            <a:off x="0" y="1044575"/>
            <a:ext cx="9144000" cy="44450"/>
          </a:xfrm>
          <a:prstGeom prst="rect">
            <a:avLst/>
          </a:prstGeom>
          <a:solidFill>
            <a:srgbClr val="4698C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itchFamily="18" charset="0"/>
                <a:cs typeface="Arial" pitchFamily="34" charset="0"/>
              </a:defRPr>
            </a:lvl1pPr>
            <a:lvl2pPr marL="742950" indent="-285750">
              <a:defRPr b="1">
                <a:solidFill>
                  <a:schemeClr val="tx1"/>
                </a:solidFill>
                <a:latin typeface="Times New Roman" pitchFamily="18" charset="0"/>
                <a:cs typeface="Arial" pitchFamily="34" charset="0"/>
              </a:defRPr>
            </a:lvl2pPr>
            <a:lvl3pPr marL="1143000" indent="-228600">
              <a:defRPr b="1">
                <a:solidFill>
                  <a:schemeClr val="tx1"/>
                </a:solidFill>
                <a:latin typeface="Times New Roman" pitchFamily="18" charset="0"/>
                <a:cs typeface="Arial" pitchFamily="34" charset="0"/>
              </a:defRPr>
            </a:lvl3pPr>
            <a:lvl4pPr marL="1600200" indent="-228600">
              <a:defRPr b="1">
                <a:solidFill>
                  <a:schemeClr val="tx1"/>
                </a:solidFill>
                <a:latin typeface="Times New Roman" pitchFamily="18" charset="0"/>
                <a:cs typeface="Arial" pitchFamily="34" charset="0"/>
              </a:defRPr>
            </a:lvl4pPr>
            <a:lvl5pPr marL="2057400" indent="-22860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fontAlgn="base">
              <a:spcBef>
                <a:spcPct val="0"/>
              </a:spcBef>
              <a:spcAft>
                <a:spcPct val="0"/>
              </a:spcAft>
              <a:defRPr/>
            </a:pPr>
            <a:endParaRPr lang="en-SG" altLang="en-US" sz="2400" b="0" dirty="0">
              <a:solidFill>
                <a:srgbClr val="000000"/>
              </a:solidFill>
              <a:ea typeface="MS PGothic" pitchFamily="34" charset="-128"/>
            </a:endParaRPr>
          </a:p>
        </p:txBody>
      </p:sp>
      <p:sp>
        <p:nvSpPr>
          <p:cNvPr id="8" name="Slide Number Placeholder 5"/>
          <p:cNvSpPr>
            <a:spLocks noGrp="1"/>
          </p:cNvSpPr>
          <p:nvPr>
            <p:ph type="sldNum" sz="quarter" idx="4"/>
          </p:nvPr>
        </p:nvSpPr>
        <p:spPr>
          <a:xfrm>
            <a:off x="6621463" y="6192838"/>
            <a:ext cx="20574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lvl1pPr>
          </a:lstStyle>
          <a:p>
            <a:pPr fontAlgn="base">
              <a:spcBef>
                <a:spcPct val="0"/>
              </a:spcBef>
              <a:spcAft>
                <a:spcPct val="0"/>
              </a:spcAft>
              <a:defRPr/>
            </a:pPr>
            <a:fld id="{E7248798-A93C-4E10-AF57-AEA04E3BEC98}" type="slidenum">
              <a:rPr lang="en-US" altLang="en-US" sz="2400">
                <a:solidFill>
                  <a:prstClr val="black"/>
                </a:solidFill>
                <a:latin typeface="Times" charset="0"/>
                <a:ea typeface="MS PGothic" pitchFamily="34" charset="-128"/>
              </a:rPr>
              <a:pPr fontAlgn="base">
                <a:spcBef>
                  <a:spcPct val="0"/>
                </a:spcBef>
                <a:spcAft>
                  <a:spcPct val="0"/>
                </a:spcAft>
                <a:defRPr/>
              </a:pPr>
              <a:t>‹#›</a:t>
            </a:fld>
            <a:endParaRPr lang="en-US" altLang="en-US" sz="2400">
              <a:solidFill>
                <a:prstClr val="black"/>
              </a:solidFill>
              <a:latin typeface="Times" charset="0"/>
              <a:ea typeface="MS PGothic" pitchFamily="34" charset="-128"/>
            </a:endParaRPr>
          </a:p>
        </p:txBody>
      </p:sp>
    </p:spTree>
    <p:extLst>
      <p:ext uri="{BB962C8B-B14F-4D97-AF65-F5344CB8AC3E}">
        <p14:creationId xmlns:p14="http://schemas.microsoft.com/office/powerpoint/2010/main" val="206746716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hdr="0" ftr="0" dt="0"/>
  <p:txStyles>
    <p:titleStyle>
      <a:lvl1pPr algn="ctr" rtl="0" eaLnBrk="0" fontAlgn="base" hangingPunct="0">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2pPr>
      <a:lvl3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3pPr>
      <a:lvl4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4pPr>
      <a:lvl5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5pPr>
      <a:lvl6pPr marL="457200" algn="ctr" rtl="0" fontAlgn="base">
        <a:lnSpc>
          <a:spcPct val="90000"/>
        </a:lnSpc>
        <a:spcBef>
          <a:spcPct val="0"/>
        </a:spcBef>
        <a:spcAft>
          <a:spcPct val="0"/>
        </a:spcAft>
        <a:defRPr sz="2800" b="1">
          <a:solidFill>
            <a:schemeClr val="tx1"/>
          </a:solidFill>
          <a:latin typeface="Arial" pitchFamily="34" charset="0"/>
          <a:cs typeface="Arial" pitchFamily="34" charset="0"/>
        </a:defRPr>
      </a:lvl6pPr>
      <a:lvl7pPr marL="914400" algn="ctr" rtl="0" fontAlgn="base">
        <a:lnSpc>
          <a:spcPct val="90000"/>
        </a:lnSpc>
        <a:spcBef>
          <a:spcPct val="0"/>
        </a:spcBef>
        <a:spcAft>
          <a:spcPct val="0"/>
        </a:spcAft>
        <a:defRPr sz="2800" b="1">
          <a:solidFill>
            <a:schemeClr val="tx1"/>
          </a:solidFill>
          <a:latin typeface="Arial" pitchFamily="34" charset="0"/>
          <a:cs typeface="Arial" pitchFamily="34" charset="0"/>
        </a:defRPr>
      </a:lvl7pPr>
      <a:lvl8pPr marL="1371600" algn="ctr" rtl="0" fontAlgn="base">
        <a:lnSpc>
          <a:spcPct val="90000"/>
        </a:lnSpc>
        <a:spcBef>
          <a:spcPct val="0"/>
        </a:spcBef>
        <a:spcAft>
          <a:spcPct val="0"/>
        </a:spcAft>
        <a:defRPr sz="2800" b="1">
          <a:solidFill>
            <a:schemeClr val="tx1"/>
          </a:solidFill>
          <a:latin typeface="Arial" pitchFamily="34" charset="0"/>
          <a:cs typeface="Arial" pitchFamily="34" charset="0"/>
        </a:defRPr>
      </a:lvl8pPr>
      <a:lvl9pPr marL="1828800" algn="ctr" rtl="0" fontAlgn="base">
        <a:lnSpc>
          <a:spcPct val="90000"/>
        </a:lnSpc>
        <a:spcBef>
          <a:spcPct val="0"/>
        </a:spcBef>
        <a:spcAft>
          <a:spcPct val="0"/>
        </a:spcAft>
        <a:defRPr sz="2800" b="1">
          <a:solidFill>
            <a:schemeClr val="tx1"/>
          </a:solidFill>
          <a:latin typeface="Arial" pitchFamily="34" charset="0"/>
          <a:cs typeface="Arial"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4"/>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12725" y="298450"/>
            <a:ext cx="2871788"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ChangeArrowheads="1"/>
          </p:cNvSpPr>
          <p:nvPr userDrawn="1"/>
        </p:nvSpPr>
        <p:spPr bwMode="auto">
          <a:xfrm flipV="1">
            <a:off x="0" y="1804988"/>
            <a:ext cx="9144000" cy="44450"/>
          </a:xfrm>
          <a:prstGeom prst="rect">
            <a:avLst/>
          </a:prstGeom>
          <a:solidFill>
            <a:srgbClr val="4698C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itchFamily="18" charset="0"/>
                <a:cs typeface="Arial" pitchFamily="34" charset="0"/>
              </a:defRPr>
            </a:lvl1pPr>
            <a:lvl2pPr marL="742950" indent="-285750">
              <a:defRPr b="1">
                <a:solidFill>
                  <a:schemeClr val="tx1"/>
                </a:solidFill>
                <a:latin typeface="Times New Roman" pitchFamily="18" charset="0"/>
                <a:cs typeface="Arial" pitchFamily="34" charset="0"/>
              </a:defRPr>
            </a:lvl2pPr>
            <a:lvl3pPr marL="1143000" indent="-228600">
              <a:defRPr b="1">
                <a:solidFill>
                  <a:schemeClr val="tx1"/>
                </a:solidFill>
                <a:latin typeface="Times New Roman" pitchFamily="18" charset="0"/>
                <a:cs typeface="Arial" pitchFamily="34" charset="0"/>
              </a:defRPr>
            </a:lvl3pPr>
            <a:lvl4pPr marL="1600200" indent="-228600">
              <a:defRPr b="1">
                <a:solidFill>
                  <a:schemeClr val="tx1"/>
                </a:solidFill>
                <a:latin typeface="Times New Roman" pitchFamily="18" charset="0"/>
                <a:cs typeface="Arial" pitchFamily="34" charset="0"/>
              </a:defRPr>
            </a:lvl4pPr>
            <a:lvl5pPr marL="2057400" indent="-22860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defRPr/>
            </a:pPr>
            <a:endParaRPr lang="en-SG" altLang="en-US" b="0" dirty="0">
              <a:solidFill>
                <a:srgbClr val="000000"/>
              </a:solidFill>
            </a:endParaRPr>
          </a:p>
        </p:txBody>
      </p:sp>
    </p:spTree>
    <p:extLst>
      <p:ext uri="{BB962C8B-B14F-4D97-AF65-F5344CB8AC3E}">
        <p14:creationId xmlns:p14="http://schemas.microsoft.com/office/powerpoint/2010/main" val="1987780671"/>
      </p:ext>
    </p:extLst>
  </p:cSld>
  <p:clrMap bg1="lt1" tx1="dk1" bg2="lt2" tx2="dk2" accent1="accent1" accent2="accent2" accent3="accent3" accent4="accent4" accent5="accent5" accent6="accent6" hlink="hlink" folHlink="folHlink"/>
  <p:sldLayoutIdLst>
    <p:sldLayoutId id="2147483872" r:id="rId1"/>
  </p:sldLayoutIdLst>
  <p:hf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7" name="Shape 8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89" name="Shape 8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19639219"/>
      </p:ext>
    </p:extLst>
  </p:cSld>
  <p:clrMap bg1="lt1" tx1="dk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Georgia"/>
              <a:buNone/>
              <a:defRPr sz="4400" b="0" i="0" u="none" strike="noStrike" cap="none">
                <a:solidFill>
                  <a:schemeClr val="dk1"/>
                </a:solidFill>
                <a:latin typeface="Georgia"/>
                <a:ea typeface="Georgia"/>
                <a:cs typeface="Georgia"/>
                <a:sym typeface="Georgi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Georgia"/>
                <a:ea typeface="Georgia"/>
                <a:cs typeface="Georgia"/>
                <a:sym typeface="Georgia"/>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87" name="Shape 87"/>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1200" b="1" i="0" u="none" strike="noStrike" cap="none">
                <a:solidFill>
                  <a:srgbClr val="888888"/>
                </a:solidFill>
                <a:latin typeface="Times New Roman"/>
                <a:ea typeface="Times New Roman"/>
                <a:cs typeface="Times New Roman"/>
                <a:sym typeface="Times New Roman"/>
              </a:defRPr>
            </a:lvl1pPr>
            <a:lvl2pPr marL="457158" marR="0" lvl="1" indent="-12657"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2pPr>
            <a:lvl3pPr marL="914316" marR="0" lvl="2" indent="-12615"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3pPr>
            <a:lvl4pPr marL="1371474" marR="0" lvl="3" indent="-12574"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4pPr>
            <a:lvl5pPr marL="1828632" marR="0" lvl="4" indent="-12531" algn="l" rtl="0">
              <a:spcBef>
                <a:spcPts val="0"/>
              </a:spcBef>
              <a:spcAft>
                <a:spcPts val="0"/>
              </a:spcAft>
              <a:buNone/>
              <a:defRPr sz="1800" b="1" i="0" u="none" strike="noStrike" cap="none">
                <a:solidFill>
                  <a:schemeClr val="dk1"/>
                </a:solidFill>
                <a:latin typeface="Times New Roman"/>
                <a:ea typeface="Times New Roman"/>
                <a:cs typeface="Times New Roman"/>
                <a:sym typeface="Times New Roman"/>
              </a:defRPr>
            </a:lvl5pPr>
            <a:lvl6pPr marL="2285789" marR="0" lvl="5" indent="-12488" algn="l" rtl="0">
              <a:spcBef>
                <a:spcPts val="0"/>
              </a:spcBef>
              <a:buNone/>
              <a:defRPr sz="1800" b="1" i="0" u="none" strike="noStrike" cap="none">
                <a:solidFill>
                  <a:schemeClr val="dk1"/>
                </a:solidFill>
                <a:latin typeface="Times New Roman"/>
                <a:ea typeface="Times New Roman"/>
                <a:cs typeface="Times New Roman"/>
                <a:sym typeface="Times New Roman"/>
              </a:defRPr>
            </a:lvl6pPr>
            <a:lvl7pPr marL="2742947" marR="0" lvl="6" indent="-12446" algn="l" rtl="0">
              <a:spcBef>
                <a:spcPts val="0"/>
              </a:spcBef>
              <a:buNone/>
              <a:defRPr sz="1800" b="1" i="0" u="none" strike="noStrike" cap="none">
                <a:solidFill>
                  <a:schemeClr val="dk1"/>
                </a:solidFill>
                <a:latin typeface="Times New Roman"/>
                <a:ea typeface="Times New Roman"/>
                <a:cs typeface="Times New Roman"/>
                <a:sym typeface="Times New Roman"/>
              </a:defRPr>
            </a:lvl7pPr>
            <a:lvl8pPr marL="3200105" marR="0" lvl="7" indent="-12405" algn="l" rtl="0">
              <a:spcBef>
                <a:spcPts val="0"/>
              </a:spcBef>
              <a:buNone/>
              <a:defRPr sz="1800" b="1" i="0" u="none" strike="noStrike" cap="none">
                <a:solidFill>
                  <a:schemeClr val="dk1"/>
                </a:solidFill>
                <a:latin typeface="Times New Roman"/>
                <a:ea typeface="Times New Roman"/>
                <a:cs typeface="Times New Roman"/>
                <a:sym typeface="Times New Roman"/>
              </a:defRPr>
            </a:lvl8pPr>
            <a:lvl9pPr marL="3657262" marR="0" lvl="8" indent="-12362" algn="l" rtl="0">
              <a:spcBef>
                <a:spcPts val="0"/>
              </a:spcBef>
              <a:buNone/>
              <a:defRPr sz="1800" b="1" i="0" u="none" strike="noStrike" cap="none">
                <a:solidFill>
                  <a:schemeClr val="dk1"/>
                </a:solidFill>
                <a:latin typeface="Times New Roman"/>
                <a:ea typeface="Times New Roman"/>
                <a:cs typeface="Times New Roman"/>
                <a:sym typeface="Times New Roman"/>
              </a:defRPr>
            </a:lvl9pPr>
          </a:lstStyle>
          <a:p>
            <a:endParaRPr/>
          </a:p>
        </p:txBody>
      </p:sp>
      <p:sp>
        <p:nvSpPr>
          <p:cNvPr id="89" name="Shape 89"/>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1" i="0" u="none" strike="noStrike" cap="none">
                <a:solidFill>
                  <a:srgbClr val="888888"/>
                </a:solidFill>
                <a:latin typeface="Times New Roman"/>
                <a:ea typeface="Times New Roman"/>
                <a:cs typeface="Times New Roman"/>
                <a:sym typeface="Times New Roman"/>
              </a:rPr>
              <a:t>‹#›</a:t>
            </a:fld>
            <a:endParaRPr lang="en-US" sz="1200" b="1" i="0" u="none" strike="noStrike" cap="none">
              <a:solidFill>
                <a:srgbClr val="888888"/>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20895961"/>
      </p:ext>
    </p:extLst>
  </p:cSld>
  <p:clrMap bg1="lt1" tx1="dk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ChangeArrowheads="1"/>
          </p:cNvSpPr>
          <p:nvPr/>
        </p:nvSpPr>
        <p:spPr bwMode="auto">
          <a:xfrm>
            <a:off x="0" y="0"/>
            <a:ext cx="9144000" cy="1600200"/>
          </a:xfrm>
          <a:prstGeom prst="rect">
            <a:avLst/>
          </a:prstGeom>
          <a:solidFill>
            <a:srgbClr val="BDDBED"/>
          </a:solidFill>
          <a:ln>
            <a:noFill/>
          </a:ln>
          <a:extLst/>
        </p:spPr>
        <p:txBody>
          <a:bodyPr wrap="none" anchor="ctr"/>
          <a:lstStyle/>
          <a:p>
            <a:endParaRPr lang="en-SG" b="0"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238949" y="166687"/>
            <a:ext cx="3002846" cy="1266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238949" y="166687"/>
            <a:ext cx="3002846" cy="1266826"/>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9"/>
          <p:cNvSpPr>
            <a:spLocks noChangeArrowheads="1"/>
          </p:cNvSpPr>
          <p:nvPr/>
        </p:nvSpPr>
        <p:spPr bwMode="auto">
          <a:xfrm>
            <a:off x="0" y="6705600"/>
            <a:ext cx="9144000" cy="152400"/>
          </a:xfrm>
          <a:prstGeom prst="rect">
            <a:avLst/>
          </a:prstGeom>
          <a:solidFill>
            <a:srgbClr val="4698CB"/>
          </a:solidFill>
          <a:ln>
            <a:noFill/>
          </a:ln>
          <a:extLst/>
        </p:spPr>
        <p:txBody>
          <a:bodyPr wrap="none" anchor="ctr"/>
          <a:lstStyle/>
          <a:p>
            <a:endParaRPr lang="en-SG" b="0" dirty="0"/>
          </a:p>
        </p:txBody>
      </p:sp>
      <p:sp>
        <p:nvSpPr>
          <p:cNvPr id="2053" name="Rectangle 10"/>
          <p:cNvSpPr>
            <a:spLocks noChangeArrowheads="1"/>
          </p:cNvSpPr>
          <p:nvPr/>
        </p:nvSpPr>
        <p:spPr bwMode="auto">
          <a:xfrm>
            <a:off x="0" y="1600200"/>
            <a:ext cx="9144000" cy="76200"/>
          </a:xfrm>
          <a:prstGeom prst="rect">
            <a:avLst/>
          </a:prstGeom>
          <a:solidFill>
            <a:srgbClr val="4698CB"/>
          </a:solidFill>
          <a:ln>
            <a:noFill/>
          </a:ln>
          <a:extLst/>
        </p:spPr>
        <p:txBody>
          <a:bodyPr wrap="none" anchor="ctr"/>
          <a:lstStyle/>
          <a:p>
            <a:endParaRPr lang="en-SG" b="0" dirty="0"/>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603250"/>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10"/>
          <p:cNvSpPr>
            <a:spLocks noChangeArrowheads="1"/>
          </p:cNvSpPr>
          <p:nvPr userDrawn="1"/>
        </p:nvSpPr>
        <p:spPr bwMode="auto">
          <a:xfrm flipV="1">
            <a:off x="0" y="1044575"/>
            <a:ext cx="9144000" cy="44450"/>
          </a:xfrm>
          <a:prstGeom prst="rect">
            <a:avLst/>
          </a:prstGeom>
          <a:solidFill>
            <a:srgbClr val="4698C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itchFamily="18" charset="0"/>
                <a:cs typeface="Arial" pitchFamily="34" charset="0"/>
              </a:defRPr>
            </a:lvl1pPr>
            <a:lvl2pPr marL="742950" indent="-285750">
              <a:defRPr b="1">
                <a:solidFill>
                  <a:schemeClr val="tx1"/>
                </a:solidFill>
                <a:latin typeface="Times New Roman" pitchFamily="18" charset="0"/>
                <a:cs typeface="Arial" pitchFamily="34" charset="0"/>
              </a:defRPr>
            </a:lvl2pPr>
            <a:lvl3pPr marL="1143000" indent="-228600">
              <a:defRPr b="1">
                <a:solidFill>
                  <a:schemeClr val="tx1"/>
                </a:solidFill>
                <a:latin typeface="Times New Roman" pitchFamily="18" charset="0"/>
                <a:cs typeface="Arial" pitchFamily="34" charset="0"/>
              </a:defRPr>
            </a:lvl3pPr>
            <a:lvl4pPr marL="1600200" indent="-228600">
              <a:defRPr b="1">
                <a:solidFill>
                  <a:schemeClr val="tx1"/>
                </a:solidFill>
                <a:latin typeface="Times New Roman" pitchFamily="18" charset="0"/>
                <a:cs typeface="Arial" pitchFamily="34" charset="0"/>
              </a:defRPr>
            </a:lvl4pPr>
            <a:lvl5pPr marL="2057400" indent="-22860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defRPr/>
            </a:pPr>
            <a:endParaRPr lang="en-SG" altLang="en-US" b="0" dirty="0">
              <a:solidFill>
                <a:srgbClr val="000000"/>
              </a:solidFill>
            </a:endParaRPr>
          </a:p>
        </p:txBody>
      </p:sp>
      <p:sp>
        <p:nvSpPr>
          <p:cNvPr id="8" name="Slide Number Placeholder 5"/>
          <p:cNvSpPr>
            <a:spLocks noGrp="1"/>
          </p:cNvSpPr>
          <p:nvPr>
            <p:ph type="sldNum" sz="quarter" idx="4"/>
          </p:nvPr>
        </p:nvSpPr>
        <p:spPr>
          <a:xfrm>
            <a:off x="6621463" y="6192838"/>
            <a:ext cx="20574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E7248798-A93C-4E10-AF57-AEA04E3BEC98}" type="slidenum">
              <a:rPr lang="en-US" altLang="en-US"/>
              <a:pPr>
                <a:defRPr/>
              </a:pPr>
              <a:t>‹#›</a:t>
            </a:fld>
            <a:endParaRPr lang="en-US" altLang="en-US"/>
          </a:p>
        </p:txBody>
      </p:sp>
    </p:spTree>
    <p:extLst>
      <p:ext uri="{BB962C8B-B14F-4D97-AF65-F5344CB8AC3E}">
        <p14:creationId xmlns:p14="http://schemas.microsoft.com/office/powerpoint/2010/main" val="21931658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hf hdr="0" ftr="0" dt="0"/>
  <p:txStyles>
    <p:titleStyle>
      <a:lvl1pPr algn="ctr" rtl="0" eaLnBrk="0" fontAlgn="base" hangingPunct="0">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2pPr>
      <a:lvl3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3pPr>
      <a:lvl4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4pPr>
      <a:lvl5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5pPr>
      <a:lvl6pPr marL="457200" algn="ctr" rtl="0" fontAlgn="base">
        <a:lnSpc>
          <a:spcPct val="90000"/>
        </a:lnSpc>
        <a:spcBef>
          <a:spcPct val="0"/>
        </a:spcBef>
        <a:spcAft>
          <a:spcPct val="0"/>
        </a:spcAft>
        <a:defRPr sz="2800" b="1">
          <a:solidFill>
            <a:schemeClr val="tx1"/>
          </a:solidFill>
          <a:latin typeface="Arial" pitchFamily="34" charset="0"/>
          <a:cs typeface="Arial" pitchFamily="34" charset="0"/>
        </a:defRPr>
      </a:lvl6pPr>
      <a:lvl7pPr marL="914400" algn="ctr" rtl="0" fontAlgn="base">
        <a:lnSpc>
          <a:spcPct val="90000"/>
        </a:lnSpc>
        <a:spcBef>
          <a:spcPct val="0"/>
        </a:spcBef>
        <a:spcAft>
          <a:spcPct val="0"/>
        </a:spcAft>
        <a:defRPr sz="2800" b="1">
          <a:solidFill>
            <a:schemeClr val="tx1"/>
          </a:solidFill>
          <a:latin typeface="Arial" pitchFamily="34" charset="0"/>
          <a:cs typeface="Arial" pitchFamily="34" charset="0"/>
        </a:defRPr>
      </a:lvl7pPr>
      <a:lvl8pPr marL="1371600" algn="ctr" rtl="0" fontAlgn="base">
        <a:lnSpc>
          <a:spcPct val="90000"/>
        </a:lnSpc>
        <a:spcBef>
          <a:spcPct val="0"/>
        </a:spcBef>
        <a:spcAft>
          <a:spcPct val="0"/>
        </a:spcAft>
        <a:defRPr sz="2800" b="1">
          <a:solidFill>
            <a:schemeClr val="tx1"/>
          </a:solidFill>
          <a:latin typeface="Arial" pitchFamily="34" charset="0"/>
          <a:cs typeface="Arial" pitchFamily="34" charset="0"/>
        </a:defRPr>
      </a:lvl8pPr>
      <a:lvl9pPr marL="1828800" algn="ctr" rtl="0" fontAlgn="base">
        <a:lnSpc>
          <a:spcPct val="90000"/>
        </a:lnSpc>
        <a:spcBef>
          <a:spcPct val="0"/>
        </a:spcBef>
        <a:spcAft>
          <a:spcPct val="0"/>
        </a:spcAft>
        <a:defRPr sz="2800" b="1">
          <a:solidFill>
            <a:schemeClr val="tx1"/>
          </a:solidFill>
          <a:latin typeface="Arial" pitchFamily="34" charset="0"/>
          <a:cs typeface="Arial"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5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80733-2133-4A42-A684-DFB7D7D9C35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3C2C2-2419-431C-AEC7-348C0FD0C40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56B27-B6D3-4BCA-ABDB-8BDBFE9D232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396330-9D8A-452D-BE49-E929D124E584}" type="datetimeFigureOut">
              <a:rPr lang="en-US" smtClean="0"/>
              <a:t>4/23/2019</a:t>
            </a:fld>
            <a:endParaRPr lang="en-US"/>
          </a:p>
        </p:txBody>
      </p:sp>
      <p:sp>
        <p:nvSpPr>
          <p:cNvPr id="5" name="Footer Placeholder 4">
            <a:extLst>
              <a:ext uri="{FF2B5EF4-FFF2-40B4-BE49-F238E27FC236}">
                <a16:creationId xmlns:a16="http://schemas.microsoft.com/office/drawing/2014/main" id="{F934FE6B-BDBE-4045-B649-9A4F8BECA89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58B118-3CD4-4FD8-B570-D2AC077D561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EA7276-8A54-47BD-9CCF-E671FB571B81}" type="slidenum">
              <a:rPr lang="en-US" smtClean="0"/>
              <a:t>‹#›</a:t>
            </a:fld>
            <a:endParaRPr lang="en-US"/>
          </a:p>
        </p:txBody>
      </p:sp>
    </p:spTree>
    <p:extLst>
      <p:ext uri="{BB962C8B-B14F-4D97-AF65-F5344CB8AC3E}">
        <p14:creationId xmlns:p14="http://schemas.microsoft.com/office/powerpoint/2010/main" val="268545436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4"/>
          <p:cNvSpPr>
            <a:spLocks noChangeArrowheads="1"/>
          </p:cNvSpPr>
          <p:nvPr userDrawn="1"/>
        </p:nvSpPr>
        <p:spPr bwMode="auto">
          <a:xfrm>
            <a:off x="0" y="6705600"/>
            <a:ext cx="9144000" cy="152400"/>
          </a:xfrm>
          <a:prstGeom prst="rect">
            <a:avLst/>
          </a:prstGeom>
          <a:solidFill>
            <a:srgbClr val="4698CB"/>
          </a:solidFill>
          <a:ln>
            <a:noFill/>
          </a:ln>
          <a:extLst/>
        </p:spPr>
        <p:txBody>
          <a:bodyPr wrap="none" anchor="ctr"/>
          <a:lstStyle/>
          <a:p>
            <a:pPr fontAlgn="auto">
              <a:spcBef>
                <a:spcPts val="0"/>
              </a:spcBef>
              <a:spcAft>
                <a:spcPts val="0"/>
              </a:spcAft>
            </a:pPr>
            <a:endParaRPr lang="en-SG" b="0" dirty="0">
              <a:solidFill>
                <a:prstClr val="black"/>
              </a:solidFill>
              <a:latin typeface="Arial"/>
            </a:endParaRPr>
          </a:p>
        </p:txBody>
      </p:sp>
      <p:sp>
        <p:nvSpPr>
          <p:cNvPr id="1029" name="Title 1"/>
          <p:cNvSpPr>
            <a:spLocks/>
          </p:cNvSpPr>
          <p:nvPr/>
        </p:nvSpPr>
        <p:spPr bwMode="auto">
          <a:xfrm>
            <a:off x="152400"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auto" hangingPunct="0">
              <a:spcBef>
                <a:spcPts val="0"/>
              </a:spcBef>
              <a:spcAft>
                <a:spcPts val="0"/>
              </a:spcAft>
            </a:pPr>
            <a:endParaRPr lang="en-SG" sz="2400" b="0" dirty="0">
              <a:solidFill>
                <a:srgbClr val="1F497D"/>
              </a:solidFill>
              <a:latin typeface="Arial" charset="0"/>
            </a:endParaRPr>
          </a:p>
        </p:txBody>
      </p:sp>
    </p:spTree>
    <p:extLst>
      <p:ext uri="{BB962C8B-B14F-4D97-AF65-F5344CB8AC3E}">
        <p14:creationId xmlns:p14="http://schemas.microsoft.com/office/powerpoint/2010/main" val="3637935385"/>
      </p:ext>
    </p:extLst>
  </p:cSld>
  <p:clrMap bg1="lt1" tx1="dk1" bg2="lt2" tx2="dk2" accent1="accent1" accent2="accent2" accent3="accent3" accent4="accent4" accent5="accent5" accent6="accent6" hlink="hlink" folHlink="folHlink"/>
  <p:sldLayoutIdLst>
    <p:sldLayoutId id="2147483754" r:id="rId1"/>
    <p:sldLayoutId id="2147483755" r:id="rId2"/>
  </p:sldLayoutIdLst>
  <p:hf hdr="0" ftr="0" dt="0"/>
  <p:txStyles>
    <p:titleStyle>
      <a:lvl1pPr algn="ctr" rtl="0" eaLnBrk="0" fontAlgn="base" hangingPunct="0">
        <a:spcBef>
          <a:spcPct val="0"/>
        </a:spcBef>
        <a:spcAft>
          <a:spcPct val="0"/>
        </a:spcAft>
        <a:defRPr sz="24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r" rtl="0" fontAlgn="base">
        <a:spcBef>
          <a:spcPct val="0"/>
        </a:spcBef>
        <a:spcAft>
          <a:spcPct val="0"/>
        </a:spcAft>
        <a:defRPr sz="2400" b="1">
          <a:solidFill>
            <a:schemeClr val="tx2"/>
          </a:solidFill>
          <a:latin typeface="Times New Roman" pitchFamily="18" charset="0"/>
        </a:defRPr>
      </a:lvl6pPr>
      <a:lvl7pPr marL="914400" algn="r" rtl="0" fontAlgn="base">
        <a:spcBef>
          <a:spcPct val="0"/>
        </a:spcBef>
        <a:spcAft>
          <a:spcPct val="0"/>
        </a:spcAft>
        <a:defRPr sz="2400" b="1">
          <a:solidFill>
            <a:schemeClr val="tx2"/>
          </a:solidFill>
          <a:latin typeface="Times New Roman" pitchFamily="18" charset="0"/>
        </a:defRPr>
      </a:lvl7pPr>
      <a:lvl8pPr marL="1371600" algn="r" rtl="0" fontAlgn="base">
        <a:spcBef>
          <a:spcPct val="0"/>
        </a:spcBef>
        <a:spcAft>
          <a:spcPct val="0"/>
        </a:spcAft>
        <a:defRPr sz="2400" b="1">
          <a:solidFill>
            <a:schemeClr val="tx2"/>
          </a:solidFill>
          <a:latin typeface="Times New Roman" pitchFamily="18" charset="0"/>
        </a:defRPr>
      </a:lvl8pPr>
      <a:lvl9pPr marL="1828800" algn="r" rtl="0" fontAlgn="base">
        <a:spcBef>
          <a:spcPct val="0"/>
        </a:spcBef>
        <a:spcAft>
          <a:spcPct val="0"/>
        </a:spcAft>
        <a:defRPr sz="2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a:spLocks noChangeArrowheads="1"/>
          </p:cNvSpPr>
          <p:nvPr userDrawn="1"/>
        </p:nvSpPr>
        <p:spPr bwMode="auto">
          <a:xfrm>
            <a:off x="0" y="762000"/>
            <a:ext cx="9144000" cy="76200"/>
          </a:xfrm>
          <a:prstGeom prst="rect">
            <a:avLst/>
          </a:prstGeom>
          <a:solidFill>
            <a:srgbClr val="4698CB"/>
          </a:solidFill>
          <a:ln>
            <a:noFill/>
          </a:ln>
          <a:extLst/>
        </p:spPr>
        <p:txBody>
          <a:bodyPr wrap="none" anchor="ctr"/>
          <a:lstStyle/>
          <a:p>
            <a:pPr fontAlgn="auto">
              <a:spcBef>
                <a:spcPts val="0"/>
              </a:spcBef>
              <a:spcAft>
                <a:spcPts val="0"/>
              </a:spcAft>
            </a:pPr>
            <a:endParaRPr lang="en-SG" b="0" dirty="0">
              <a:solidFill>
                <a:prstClr val="black"/>
              </a:solidFill>
              <a:latin typeface="Arial"/>
            </a:endParaRPr>
          </a:p>
        </p:txBody>
      </p:sp>
      <p:sp>
        <p:nvSpPr>
          <p:cNvPr id="8" name="Rectangle 14"/>
          <p:cNvSpPr>
            <a:spLocks noChangeArrowheads="1"/>
          </p:cNvSpPr>
          <p:nvPr userDrawn="1"/>
        </p:nvSpPr>
        <p:spPr bwMode="auto">
          <a:xfrm>
            <a:off x="0" y="6705600"/>
            <a:ext cx="9144000" cy="152400"/>
          </a:xfrm>
          <a:prstGeom prst="rect">
            <a:avLst/>
          </a:prstGeom>
          <a:solidFill>
            <a:srgbClr val="4698CB"/>
          </a:solidFill>
          <a:ln>
            <a:noFill/>
          </a:ln>
          <a:extLst/>
        </p:spPr>
        <p:txBody>
          <a:bodyPr wrap="none" anchor="ctr"/>
          <a:lstStyle/>
          <a:p>
            <a:pPr fontAlgn="auto">
              <a:spcBef>
                <a:spcPts val="0"/>
              </a:spcBef>
              <a:spcAft>
                <a:spcPts val="0"/>
              </a:spcAft>
            </a:pPr>
            <a:endParaRPr lang="en-SG" b="0" dirty="0">
              <a:solidFill>
                <a:prstClr val="black"/>
              </a:solidFill>
              <a:latin typeface="Arial"/>
            </a:endParaRPr>
          </a:p>
        </p:txBody>
      </p:sp>
      <p:sp>
        <p:nvSpPr>
          <p:cNvPr id="9" name="Rectangle 13"/>
          <p:cNvSpPr>
            <a:spLocks noChangeArrowheads="1"/>
          </p:cNvSpPr>
          <p:nvPr userDrawn="1"/>
        </p:nvSpPr>
        <p:spPr bwMode="auto">
          <a:xfrm>
            <a:off x="0" y="0"/>
            <a:ext cx="9144000" cy="762000"/>
          </a:xfrm>
          <a:prstGeom prst="rect">
            <a:avLst/>
          </a:prstGeom>
          <a:solidFill>
            <a:srgbClr val="BDDBED"/>
          </a:solidFill>
          <a:ln>
            <a:noFill/>
          </a:ln>
          <a:extLst/>
        </p:spPr>
        <p:txBody>
          <a:bodyPr wrap="none" anchor="ctr"/>
          <a:lstStyle/>
          <a:p>
            <a:pPr fontAlgn="auto">
              <a:spcBef>
                <a:spcPts val="0"/>
              </a:spcBef>
              <a:spcAft>
                <a:spcPts val="0"/>
              </a:spcAft>
            </a:pPr>
            <a:endParaRPr lang="en-SG" b="0" dirty="0">
              <a:solidFill>
                <a:prstClr val="black"/>
              </a:solidFill>
              <a:latin typeface="Arial"/>
            </a:endParaRPr>
          </a:p>
        </p:txBody>
      </p:sp>
      <p:sp>
        <p:nvSpPr>
          <p:cNvPr id="1029" name="Title 1"/>
          <p:cNvSpPr>
            <a:spLocks/>
          </p:cNvSpPr>
          <p:nvPr/>
        </p:nvSpPr>
        <p:spPr bwMode="auto">
          <a:xfrm>
            <a:off x="152400"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auto" hangingPunct="0">
              <a:spcBef>
                <a:spcPts val="0"/>
              </a:spcBef>
              <a:spcAft>
                <a:spcPts val="0"/>
              </a:spcAft>
            </a:pPr>
            <a:endParaRPr lang="en-SG" sz="2400" b="0" dirty="0">
              <a:solidFill>
                <a:srgbClr val="1F497D"/>
              </a:solidFill>
              <a:latin typeface="Arial" charset="0"/>
            </a:endParaRPr>
          </a:p>
        </p:txBody>
      </p:sp>
      <p:sp>
        <p:nvSpPr>
          <p:cNvPr id="1030" name="Title Placeholder 6"/>
          <p:cNvSpPr>
            <a:spLocks noGrp="1"/>
          </p:cNvSpPr>
          <p:nvPr>
            <p:ph type="title"/>
          </p:nvPr>
        </p:nvSpPr>
        <p:spPr bwMode="auto">
          <a:xfrm>
            <a:off x="0" y="207316"/>
            <a:ext cx="9144000" cy="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146114714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hf hdr="0" ftr="0" dt="0"/>
  <p:txStyles>
    <p:titleStyle>
      <a:lvl1pPr algn="ctr" rtl="0" eaLnBrk="0" fontAlgn="base" hangingPunct="0">
        <a:spcBef>
          <a:spcPct val="0"/>
        </a:spcBef>
        <a:spcAft>
          <a:spcPct val="0"/>
        </a:spcAft>
        <a:defRPr sz="24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200" algn="r" rtl="0" fontAlgn="base">
        <a:spcBef>
          <a:spcPct val="0"/>
        </a:spcBef>
        <a:spcAft>
          <a:spcPct val="0"/>
        </a:spcAft>
        <a:defRPr sz="2400" b="1">
          <a:solidFill>
            <a:schemeClr val="tx2"/>
          </a:solidFill>
          <a:latin typeface="Times New Roman" pitchFamily="18" charset="0"/>
        </a:defRPr>
      </a:lvl6pPr>
      <a:lvl7pPr marL="914400" algn="r" rtl="0" fontAlgn="base">
        <a:spcBef>
          <a:spcPct val="0"/>
        </a:spcBef>
        <a:spcAft>
          <a:spcPct val="0"/>
        </a:spcAft>
        <a:defRPr sz="2400" b="1">
          <a:solidFill>
            <a:schemeClr val="tx2"/>
          </a:solidFill>
          <a:latin typeface="Times New Roman" pitchFamily="18" charset="0"/>
        </a:defRPr>
      </a:lvl7pPr>
      <a:lvl8pPr marL="1371600" algn="r" rtl="0" fontAlgn="base">
        <a:spcBef>
          <a:spcPct val="0"/>
        </a:spcBef>
        <a:spcAft>
          <a:spcPct val="0"/>
        </a:spcAft>
        <a:defRPr sz="2400" b="1">
          <a:solidFill>
            <a:schemeClr val="tx2"/>
          </a:solidFill>
          <a:latin typeface="Times New Roman" pitchFamily="18" charset="0"/>
        </a:defRPr>
      </a:lvl8pPr>
      <a:lvl9pPr marL="1828800" algn="r" rtl="0" fontAlgn="base">
        <a:spcBef>
          <a:spcPct val="0"/>
        </a:spcBef>
        <a:spcAft>
          <a:spcPct val="0"/>
        </a:spcAft>
        <a:defRPr sz="2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a:spLocks noChangeArrowheads="1"/>
          </p:cNvSpPr>
          <p:nvPr userDrawn="1"/>
        </p:nvSpPr>
        <p:spPr bwMode="auto">
          <a:xfrm>
            <a:off x="0" y="762001"/>
            <a:ext cx="9144000" cy="76200"/>
          </a:xfrm>
          <a:prstGeom prst="rect">
            <a:avLst/>
          </a:prstGeom>
          <a:solidFill>
            <a:srgbClr val="4698CB"/>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8" name="Rectangle 14"/>
          <p:cNvSpPr>
            <a:spLocks noChangeArrowheads="1"/>
          </p:cNvSpPr>
          <p:nvPr userDrawn="1"/>
        </p:nvSpPr>
        <p:spPr bwMode="auto">
          <a:xfrm>
            <a:off x="0" y="6705600"/>
            <a:ext cx="9144000" cy="152400"/>
          </a:xfrm>
          <a:prstGeom prst="rect">
            <a:avLst/>
          </a:prstGeom>
          <a:solidFill>
            <a:srgbClr val="4698CB"/>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9" name="Rectangle 13"/>
          <p:cNvSpPr>
            <a:spLocks noChangeArrowheads="1"/>
          </p:cNvSpPr>
          <p:nvPr userDrawn="1"/>
        </p:nvSpPr>
        <p:spPr bwMode="auto">
          <a:xfrm>
            <a:off x="0" y="1"/>
            <a:ext cx="9144000" cy="762000"/>
          </a:xfrm>
          <a:prstGeom prst="rect">
            <a:avLst/>
          </a:prstGeom>
          <a:solidFill>
            <a:srgbClr val="BDDBED"/>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1029" name="Title 1"/>
          <p:cNvSpPr>
            <a:spLocks/>
          </p:cNvSpPr>
          <p:nvPr/>
        </p:nvSpPr>
        <p:spPr bwMode="auto">
          <a:xfrm>
            <a:off x="152401"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lgn="ctr" eaLnBrk="0" fontAlgn="auto" hangingPunct="0">
              <a:spcBef>
                <a:spcPts val="0"/>
              </a:spcBef>
              <a:spcAft>
                <a:spcPts val="0"/>
              </a:spcAft>
            </a:pPr>
            <a:endParaRPr lang="en-SG" sz="2400" b="0" dirty="0">
              <a:solidFill>
                <a:srgbClr val="1F497D"/>
              </a:solidFill>
              <a:latin typeface="Arial" charset="0"/>
            </a:endParaRPr>
          </a:p>
        </p:txBody>
      </p:sp>
      <p:sp>
        <p:nvSpPr>
          <p:cNvPr id="1030" name="Title Placeholder 6"/>
          <p:cNvSpPr>
            <a:spLocks noGrp="1"/>
          </p:cNvSpPr>
          <p:nvPr>
            <p:ph type="title"/>
          </p:nvPr>
        </p:nvSpPr>
        <p:spPr bwMode="auto">
          <a:xfrm>
            <a:off x="0" y="207316"/>
            <a:ext cx="9144000" cy="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70207579"/>
      </p:ext>
    </p:extLst>
  </p:cSld>
  <p:clrMap bg1="lt1" tx1="dk1" bg2="lt2" tx2="dk2" accent1="accent1" accent2="accent2" accent3="accent3" accent4="accent4" accent5="accent5" accent6="accent6" hlink="hlink" folHlink="folHlink"/>
  <p:sldLayoutIdLst>
    <p:sldLayoutId id="2147483764" r:id="rId1"/>
    <p:sldLayoutId id="2147483765" r:id="rId2"/>
  </p:sldLayoutIdLst>
  <p:hf hdr="0" ftr="0" dt="0"/>
  <p:txStyles>
    <p:titleStyle>
      <a:lvl1pPr algn="ctr" rtl="0" eaLnBrk="0" fontAlgn="base" hangingPunct="0">
        <a:spcBef>
          <a:spcPct val="0"/>
        </a:spcBef>
        <a:spcAft>
          <a:spcPct val="0"/>
        </a:spcAft>
        <a:defRPr sz="24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158" algn="r" rtl="0" fontAlgn="base">
        <a:spcBef>
          <a:spcPct val="0"/>
        </a:spcBef>
        <a:spcAft>
          <a:spcPct val="0"/>
        </a:spcAft>
        <a:defRPr sz="2400" b="1">
          <a:solidFill>
            <a:schemeClr val="tx2"/>
          </a:solidFill>
          <a:latin typeface="Times New Roman" pitchFamily="18" charset="0"/>
        </a:defRPr>
      </a:lvl6pPr>
      <a:lvl7pPr marL="914316" algn="r" rtl="0" fontAlgn="base">
        <a:spcBef>
          <a:spcPct val="0"/>
        </a:spcBef>
        <a:spcAft>
          <a:spcPct val="0"/>
        </a:spcAft>
        <a:defRPr sz="2400" b="1">
          <a:solidFill>
            <a:schemeClr val="tx2"/>
          </a:solidFill>
          <a:latin typeface="Times New Roman" pitchFamily="18" charset="0"/>
        </a:defRPr>
      </a:lvl7pPr>
      <a:lvl8pPr marL="1371474" algn="r" rtl="0" fontAlgn="base">
        <a:spcBef>
          <a:spcPct val="0"/>
        </a:spcBef>
        <a:spcAft>
          <a:spcPct val="0"/>
        </a:spcAft>
        <a:defRPr sz="2400" b="1">
          <a:solidFill>
            <a:schemeClr val="tx2"/>
          </a:solidFill>
          <a:latin typeface="Times New Roman" pitchFamily="18" charset="0"/>
        </a:defRPr>
      </a:lvl8pPr>
      <a:lvl9pPr marL="1828632" algn="r" rtl="0" fontAlgn="base">
        <a:spcBef>
          <a:spcPct val="0"/>
        </a:spcBef>
        <a:spcAft>
          <a:spcPct val="0"/>
        </a:spcAft>
        <a:defRPr sz="2400" b="1">
          <a:solidFill>
            <a:schemeClr val="tx2"/>
          </a:solidFill>
          <a:latin typeface="Times New Roman" pitchFamily="18" charset="0"/>
        </a:defRPr>
      </a:lvl9pPr>
    </p:titleStyle>
    <p:bodyStyle>
      <a:lvl1pPr marL="342868" indent="-342868" algn="l" rtl="0" eaLnBrk="0" fontAlgn="base" hangingPunct="0">
        <a:spcBef>
          <a:spcPct val="20000"/>
        </a:spcBef>
        <a:spcAft>
          <a:spcPct val="0"/>
        </a:spcAft>
        <a:buChar char="•"/>
        <a:defRPr sz="3200">
          <a:solidFill>
            <a:schemeClr val="tx1"/>
          </a:solidFill>
          <a:latin typeface="+mn-lt"/>
          <a:ea typeface="+mn-ea"/>
          <a:cs typeface="+mn-cs"/>
        </a:defRPr>
      </a:lvl1pPr>
      <a:lvl2pPr marL="742882" indent="-285724" algn="l" rtl="0" eaLnBrk="0" fontAlgn="base" hangingPunct="0">
        <a:spcBef>
          <a:spcPct val="20000"/>
        </a:spcBef>
        <a:spcAft>
          <a:spcPct val="0"/>
        </a:spcAft>
        <a:buChar char="–"/>
        <a:defRPr sz="2800">
          <a:solidFill>
            <a:schemeClr val="tx1"/>
          </a:solidFill>
          <a:latin typeface="+mn-lt"/>
        </a:defRPr>
      </a:lvl2pPr>
      <a:lvl3pPr marL="1142894" indent="-228578" algn="l" rtl="0" eaLnBrk="0" fontAlgn="base" hangingPunct="0">
        <a:spcBef>
          <a:spcPct val="20000"/>
        </a:spcBef>
        <a:spcAft>
          <a:spcPct val="0"/>
        </a:spcAft>
        <a:buChar char="•"/>
        <a:defRPr sz="2400">
          <a:solidFill>
            <a:schemeClr val="tx1"/>
          </a:solidFill>
          <a:latin typeface="+mn-lt"/>
        </a:defRPr>
      </a:lvl3pPr>
      <a:lvl4pPr marL="1600052" indent="-228578" algn="l" rtl="0" eaLnBrk="0" fontAlgn="base" hangingPunct="0">
        <a:spcBef>
          <a:spcPct val="20000"/>
        </a:spcBef>
        <a:spcAft>
          <a:spcPct val="0"/>
        </a:spcAft>
        <a:buChar char="–"/>
        <a:defRPr sz="2000">
          <a:solidFill>
            <a:schemeClr val="tx1"/>
          </a:solidFill>
          <a:latin typeface="+mn-lt"/>
        </a:defRPr>
      </a:lvl4pPr>
      <a:lvl5pPr marL="2057210" indent="-228578" algn="l" rtl="0" eaLnBrk="0" fontAlgn="base" hangingPunct="0">
        <a:spcBef>
          <a:spcPct val="20000"/>
        </a:spcBef>
        <a:spcAft>
          <a:spcPct val="0"/>
        </a:spcAft>
        <a:buChar char="»"/>
        <a:defRPr sz="2000">
          <a:solidFill>
            <a:schemeClr val="tx1"/>
          </a:solidFill>
          <a:latin typeface="+mn-lt"/>
        </a:defRPr>
      </a:lvl5pPr>
      <a:lvl6pPr marL="2514368" indent="-228578" algn="l" rtl="0" fontAlgn="base">
        <a:spcBef>
          <a:spcPct val="20000"/>
        </a:spcBef>
        <a:spcAft>
          <a:spcPct val="0"/>
        </a:spcAft>
        <a:buChar char="»"/>
        <a:defRPr sz="2000">
          <a:solidFill>
            <a:schemeClr val="tx1"/>
          </a:solidFill>
          <a:latin typeface="+mn-lt"/>
        </a:defRPr>
      </a:lvl6pPr>
      <a:lvl7pPr marL="2971526" indent="-228578" algn="l" rtl="0" fontAlgn="base">
        <a:spcBef>
          <a:spcPct val="20000"/>
        </a:spcBef>
        <a:spcAft>
          <a:spcPct val="0"/>
        </a:spcAft>
        <a:buChar char="»"/>
        <a:defRPr sz="2000">
          <a:solidFill>
            <a:schemeClr val="tx1"/>
          </a:solidFill>
          <a:latin typeface="+mn-lt"/>
        </a:defRPr>
      </a:lvl7pPr>
      <a:lvl8pPr marL="3428684" indent="-228578" algn="l" rtl="0" fontAlgn="base">
        <a:spcBef>
          <a:spcPct val="20000"/>
        </a:spcBef>
        <a:spcAft>
          <a:spcPct val="0"/>
        </a:spcAft>
        <a:buChar char="»"/>
        <a:defRPr sz="2000">
          <a:solidFill>
            <a:schemeClr val="tx1"/>
          </a:solidFill>
          <a:latin typeface="+mn-lt"/>
        </a:defRPr>
      </a:lvl8pPr>
      <a:lvl9pPr marL="3885841" indent="-22857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2" algn="l" defTabSz="914316" rtl="0" eaLnBrk="1" latinLnBrk="0" hangingPunct="1">
        <a:defRPr sz="1800" kern="1200">
          <a:solidFill>
            <a:schemeClr val="tx1"/>
          </a:solidFill>
          <a:latin typeface="+mn-lt"/>
          <a:ea typeface="+mn-ea"/>
          <a:cs typeface="+mn-cs"/>
        </a:defRPr>
      </a:lvl5pPr>
      <a:lvl6pPr marL="2285789" algn="l" defTabSz="914316" rtl="0" eaLnBrk="1" latinLnBrk="0" hangingPunct="1">
        <a:defRPr sz="1800" kern="1200">
          <a:solidFill>
            <a:schemeClr val="tx1"/>
          </a:solidFill>
          <a:latin typeface="+mn-lt"/>
          <a:ea typeface="+mn-ea"/>
          <a:cs typeface="+mn-cs"/>
        </a:defRPr>
      </a:lvl6pPr>
      <a:lvl7pPr marL="2742947" algn="l" defTabSz="914316" rtl="0" eaLnBrk="1" latinLnBrk="0" hangingPunct="1">
        <a:defRPr sz="1800" kern="1200">
          <a:solidFill>
            <a:schemeClr val="tx1"/>
          </a:solidFill>
          <a:latin typeface="+mn-lt"/>
          <a:ea typeface="+mn-ea"/>
          <a:cs typeface="+mn-cs"/>
        </a:defRPr>
      </a:lvl7pPr>
      <a:lvl8pPr marL="3200105" algn="l" defTabSz="914316" rtl="0" eaLnBrk="1" latinLnBrk="0" hangingPunct="1">
        <a:defRPr sz="1800" kern="1200">
          <a:solidFill>
            <a:schemeClr val="tx1"/>
          </a:solidFill>
          <a:latin typeface="+mn-lt"/>
          <a:ea typeface="+mn-ea"/>
          <a:cs typeface="+mn-cs"/>
        </a:defRPr>
      </a:lvl8pPr>
      <a:lvl9pPr marL="3657263" algn="l" defTabSz="91431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7"/>
          <p:cNvSpPr>
            <a:spLocks noChangeArrowheads="1"/>
          </p:cNvSpPr>
          <p:nvPr/>
        </p:nvSpPr>
        <p:spPr bwMode="auto">
          <a:xfrm>
            <a:off x="0" y="762001"/>
            <a:ext cx="9144000" cy="76200"/>
          </a:xfrm>
          <a:prstGeom prst="rect">
            <a:avLst/>
          </a:prstGeom>
          <a:solidFill>
            <a:srgbClr val="4698CB"/>
          </a:solidFill>
          <a:ln>
            <a:noFill/>
          </a:ln>
          <a:extLst/>
        </p:spPr>
        <p:txBody>
          <a:bodyPr wrap="none" lIns="91431" tIns="45716" rIns="91431" bIns="45716" anchor="ctr"/>
          <a:lstStyle/>
          <a:p>
            <a:endParaRPr lang="en-SG" b="0" dirty="0"/>
          </a:p>
        </p:txBody>
      </p:sp>
      <p:sp>
        <p:nvSpPr>
          <p:cNvPr id="1027" name="Rectangle 14"/>
          <p:cNvSpPr>
            <a:spLocks noChangeArrowheads="1"/>
          </p:cNvSpPr>
          <p:nvPr/>
        </p:nvSpPr>
        <p:spPr bwMode="auto">
          <a:xfrm>
            <a:off x="0" y="6705600"/>
            <a:ext cx="9144000" cy="152400"/>
          </a:xfrm>
          <a:prstGeom prst="rect">
            <a:avLst/>
          </a:prstGeom>
          <a:solidFill>
            <a:srgbClr val="4698CB"/>
          </a:solidFill>
          <a:ln>
            <a:noFill/>
          </a:ln>
          <a:extLst/>
        </p:spPr>
        <p:txBody>
          <a:bodyPr wrap="none" lIns="91431" tIns="45716" rIns="91431" bIns="45716" anchor="ctr"/>
          <a:lstStyle/>
          <a:p>
            <a:endParaRPr lang="en-SG" b="0" dirty="0"/>
          </a:p>
        </p:txBody>
      </p:sp>
      <p:sp>
        <p:nvSpPr>
          <p:cNvPr id="1028" name="Rectangle 13"/>
          <p:cNvSpPr>
            <a:spLocks noChangeArrowheads="1"/>
          </p:cNvSpPr>
          <p:nvPr/>
        </p:nvSpPr>
        <p:spPr bwMode="auto">
          <a:xfrm>
            <a:off x="0" y="1"/>
            <a:ext cx="9144000" cy="762000"/>
          </a:xfrm>
          <a:prstGeom prst="rect">
            <a:avLst/>
          </a:prstGeom>
          <a:solidFill>
            <a:srgbClr val="BDDBED"/>
          </a:solidFill>
          <a:ln>
            <a:noFill/>
          </a:ln>
          <a:extLst/>
        </p:spPr>
        <p:txBody>
          <a:bodyPr wrap="none" lIns="91431" tIns="45716" rIns="91431" bIns="45716" anchor="ctr"/>
          <a:lstStyle/>
          <a:p>
            <a:endParaRPr lang="en-SG" b="0" dirty="0"/>
          </a:p>
        </p:txBody>
      </p:sp>
      <p:sp>
        <p:nvSpPr>
          <p:cNvPr id="1029" name="Title 1"/>
          <p:cNvSpPr>
            <a:spLocks/>
          </p:cNvSpPr>
          <p:nvPr/>
        </p:nvSpPr>
        <p:spPr bwMode="auto">
          <a:xfrm>
            <a:off x="152401"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lgn="ctr" eaLnBrk="0" hangingPunct="0"/>
            <a:endParaRPr lang="en-SG" sz="2400" dirty="0">
              <a:solidFill>
                <a:schemeClr val="tx2"/>
              </a:solidFill>
              <a:latin typeface="Arial" charset="0"/>
            </a:endParaRPr>
          </a:p>
        </p:txBody>
      </p:sp>
      <p:sp>
        <p:nvSpPr>
          <p:cNvPr id="1030" name="Title Placeholder 6"/>
          <p:cNvSpPr>
            <a:spLocks noGrp="1"/>
          </p:cNvSpPr>
          <p:nvPr>
            <p:ph type="title"/>
          </p:nvPr>
        </p:nvSpPr>
        <p:spPr bwMode="auto">
          <a:xfrm>
            <a:off x="304799" y="41945"/>
            <a:ext cx="84582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242522151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1" r:id="rId3"/>
  </p:sldLayoutIdLst>
  <p:hf hdr="0" ftr="0" dt="0"/>
  <p:txStyles>
    <p:titleStyle>
      <a:lvl1pPr algn="ctr" rtl="0" eaLnBrk="0" fontAlgn="base" hangingPunct="0">
        <a:spcBef>
          <a:spcPct val="0"/>
        </a:spcBef>
        <a:spcAft>
          <a:spcPct val="0"/>
        </a:spcAft>
        <a:defRPr sz="2400" b="1">
          <a:solidFill>
            <a:srgbClr val="4698CB"/>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158" algn="r" rtl="0" fontAlgn="base">
        <a:spcBef>
          <a:spcPct val="0"/>
        </a:spcBef>
        <a:spcAft>
          <a:spcPct val="0"/>
        </a:spcAft>
        <a:defRPr sz="2400" b="1">
          <a:solidFill>
            <a:schemeClr val="tx2"/>
          </a:solidFill>
          <a:latin typeface="Times New Roman" pitchFamily="18" charset="0"/>
        </a:defRPr>
      </a:lvl6pPr>
      <a:lvl7pPr marL="914316" algn="r" rtl="0" fontAlgn="base">
        <a:spcBef>
          <a:spcPct val="0"/>
        </a:spcBef>
        <a:spcAft>
          <a:spcPct val="0"/>
        </a:spcAft>
        <a:defRPr sz="2400" b="1">
          <a:solidFill>
            <a:schemeClr val="tx2"/>
          </a:solidFill>
          <a:latin typeface="Times New Roman" pitchFamily="18" charset="0"/>
        </a:defRPr>
      </a:lvl7pPr>
      <a:lvl8pPr marL="1371474" algn="r" rtl="0" fontAlgn="base">
        <a:spcBef>
          <a:spcPct val="0"/>
        </a:spcBef>
        <a:spcAft>
          <a:spcPct val="0"/>
        </a:spcAft>
        <a:defRPr sz="2400" b="1">
          <a:solidFill>
            <a:schemeClr val="tx2"/>
          </a:solidFill>
          <a:latin typeface="Times New Roman" pitchFamily="18" charset="0"/>
        </a:defRPr>
      </a:lvl8pPr>
      <a:lvl9pPr marL="1828632" algn="r" rtl="0" fontAlgn="base">
        <a:spcBef>
          <a:spcPct val="0"/>
        </a:spcBef>
        <a:spcAft>
          <a:spcPct val="0"/>
        </a:spcAft>
        <a:defRPr sz="2400" b="1">
          <a:solidFill>
            <a:schemeClr val="tx2"/>
          </a:solidFill>
          <a:latin typeface="Times New Roman" pitchFamily="18" charset="0"/>
        </a:defRPr>
      </a:lvl9pPr>
    </p:titleStyle>
    <p:bodyStyle>
      <a:lvl1pPr marL="342868" indent="-342868" algn="l" rtl="0" eaLnBrk="0" fontAlgn="base" hangingPunct="0">
        <a:spcBef>
          <a:spcPct val="20000"/>
        </a:spcBef>
        <a:spcAft>
          <a:spcPct val="0"/>
        </a:spcAft>
        <a:buChar char="•"/>
        <a:defRPr sz="3200">
          <a:solidFill>
            <a:schemeClr val="tx1"/>
          </a:solidFill>
          <a:latin typeface="+mn-lt"/>
          <a:ea typeface="+mn-ea"/>
          <a:cs typeface="+mn-cs"/>
        </a:defRPr>
      </a:lvl1pPr>
      <a:lvl2pPr marL="742882" indent="-285724" algn="l" rtl="0" eaLnBrk="0" fontAlgn="base" hangingPunct="0">
        <a:spcBef>
          <a:spcPct val="20000"/>
        </a:spcBef>
        <a:spcAft>
          <a:spcPct val="0"/>
        </a:spcAft>
        <a:buChar char="–"/>
        <a:defRPr sz="2800">
          <a:solidFill>
            <a:schemeClr val="tx1"/>
          </a:solidFill>
          <a:latin typeface="+mn-lt"/>
        </a:defRPr>
      </a:lvl2pPr>
      <a:lvl3pPr marL="1142894" indent="-228578" algn="l" rtl="0" eaLnBrk="0" fontAlgn="base" hangingPunct="0">
        <a:spcBef>
          <a:spcPct val="20000"/>
        </a:spcBef>
        <a:spcAft>
          <a:spcPct val="0"/>
        </a:spcAft>
        <a:buChar char="•"/>
        <a:defRPr sz="2400">
          <a:solidFill>
            <a:schemeClr val="tx1"/>
          </a:solidFill>
          <a:latin typeface="+mn-lt"/>
        </a:defRPr>
      </a:lvl3pPr>
      <a:lvl4pPr marL="1600052" indent="-228578" algn="l" rtl="0" eaLnBrk="0" fontAlgn="base" hangingPunct="0">
        <a:spcBef>
          <a:spcPct val="20000"/>
        </a:spcBef>
        <a:spcAft>
          <a:spcPct val="0"/>
        </a:spcAft>
        <a:buChar char="–"/>
        <a:defRPr sz="2000">
          <a:solidFill>
            <a:schemeClr val="tx1"/>
          </a:solidFill>
          <a:latin typeface="+mn-lt"/>
        </a:defRPr>
      </a:lvl4pPr>
      <a:lvl5pPr marL="2057210" indent="-228578" algn="l" rtl="0" eaLnBrk="0" fontAlgn="base" hangingPunct="0">
        <a:spcBef>
          <a:spcPct val="20000"/>
        </a:spcBef>
        <a:spcAft>
          <a:spcPct val="0"/>
        </a:spcAft>
        <a:buChar char="»"/>
        <a:defRPr sz="2000">
          <a:solidFill>
            <a:schemeClr val="tx1"/>
          </a:solidFill>
          <a:latin typeface="+mn-lt"/>
        </a:defRPr>
      </a:lvl5pPr>
      <a:lvl6pPr marL="2514368" indent="-228578" algn="l" rtl="0" fontAlgn="base">
        <a:spcBef>
          <a:spcPct val="20000"/>
        </a:spcBef>
        <a:spcAft>
          <a:spcPct val="0"/>
        </a:spcAft>
        <a:buChar char="»"/>
        <a:defRPr sz="2000">
          <a:solidFill>
            <a:schemeClr val="tx1"/>
          </a:solidFill>
          <a:latin typeface="+mn-lt"/>
        </a:defRPr>
      </a:lvl6pPr>
      <a:lvl7pPr marL="2971526" indent="-228578" algn="l" rtl="0" fontAlgn="base">
        <a:spcBef>
          <a:spcPct val="20000"/>
        </a:spcBef>
        <a:spcAft>
          <a:spcPct val="0"/>
        </a:spcAft>
        <a:buChar char="»"/>
        <a:defRPr sz="2000">
          <a:solidFill>
            <a:schemeClr val="tx1"/>
          </a:solidFill>
          <a:latin typeface="+mn-lt"/>
        </a:defRPr>
      </a:lvl7pPr>
      <a:lvl8pPr marL="3428684" indent="-228578" algn="l" rtl="0" fontAlgn="base">
        <a:spcBef>
          <a:spcPct val="20000"/>
        </a:spcBef>
        <a:spcAft>
          <a:spcPct val="0"/>
        </a:spcAft>
        <a:buChar char="»"/>
        <a:defRPr sz="2000">
          <a:solidFill>
            <a:schemeClr val="tx1"/>
          </a:solidFill>
          <a:latin typeface="+mn-lt"/>
        </a:defRPr>
      </a:lvl8pPr>
      <a:lvl9pPr marL="3885841" indent="-22857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2" algn="l" defTabSz="914316" rtl="0" eaLnBrk="1" latinLnBrk="0" hangingPunct="1">
        <a:defRPr sz="1800" kern="1200">
          <a:solidFill>
            <a:schemeClr val="tx1"/>
          </a:solidFill>
          <a:latin typeface="+mn-lt"/>
          <a:ea typeface="+mn-ea"/>
          <a:cs typeface="+mn-cs"/>
        </a:defRPr>
      </a:lvl5pPr>
      <a:lvl6pPr marL="2285789" algn="l" defTabSz="914316" rtl="0" eaLnBrk="1" latinLnBrk="0" hangingPunct="1">
        <a:defRPr sz="1800" kern="1200">
          <a:solidFill>
            <a:schemeClr val="tx1"/>
          </a:solidFill>
          <a:latin typeface="+mn-lt"/>
          <a:ea typeface="+mn-ea"/>
          <a:cs typeface="+mn-cs"/>
        </a:defRPr>
      </a:lvl6pPr>
      <a:lvl7pPr marL="2742947" algn="l" defTabSz="914316" rtl="0" eaLnBrk="1" latinLnBrk="0" hangingPunct="1">
        <a:defRPr sz="1800" kern="1200">
          <a:solidFill>
            <a:schemeClr val="tx1"/>
          </a:solidFill>
          <a:latin typeface="+mn-lt"/>
          <a:ea typeface="+mn-ea"/>
          <a:cs typeface="+mn-cs"/>
        </a:defRPr>
      </a:lvl7pPr>
      <a:lvl8pPr marL="3200105" algn="l" defTabSz="914316" rtl="0" eaLnBrk="1" latinLnBrk="0" hangingPunct="1">
        <a:defRPr sz="1800" kern="1200">
          <a:solidFill>
            <a:schemeClr val="tx1"/>
          </a:solidFill>
          <a:latin typeface="+mn-lt"/>
          <a:ea typeface="+mn-ea"/>
          <a:cs typeface="+mn-cs"/>
        </a:defRPr>
      </a:lvl8pPr>
      <a:lvl9pPr marL="3657263" algn="l" defTabSz="91431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a:spLocks noChangeArrowheads="1"/>
          </p:cNvSpPr>
          <p:nvPr userDrawn="1"/>
        </p:nvSpPr>
        <p:spPr bwMode="auto">
          <a:xfrm>
            <a:off x="0" y="762001"/>
            <a:ext cx="9144000" cy="76200"/>
          </a:xfrm>
          <a:prstGeom prst="rect">
            <a:avLst/>
          </a:prstGeom>
          <a:solidFill>
            <a:srgbClr val="4698CB"/>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8" name="Rectangle 14"/>
          <p:cNvSpPr>
            <a:spLocks noChangeArrowheads="1"/>
          </p:cNvSpPr>
          <p:nvPr userDrawn="1"/>
        </p:nvSpPr>
        <p:spPr bwMode="auto">
          <a:xfrm>
            <a:off x="0" y="6705600"/>
            <a:ext cx="9144000" cy="152400"/>
          </a:xfrm>
          <a:prstGeom prst="rect">
            <a:avLst/>
          </a:prstGeom>
          <a:solidFill>
            <a:srgbClr val="4698CB"/>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9" name="Rectangle 13"/>
          <p:cNvSpPr>
            <a:spLocks noChangeArrowheads="1"/>
          </p:cNvSpPr>
          <p:nvPr userDrawn="1"/>
        </p:nvSpPr>
        <p:spPr bwMode="auto">
          <a:xfrm>
            <a:off x="0" y="1"/>
            <a:ext cx="9144000" cy="762000"/>
          </a:xfrm>
          <a:prstGeom prst="rect">
            <a:avLst/>
          </a:prstGeom>
          <a:solidFill>
            <a:srgbClr val="BDDBED"/>
          </a:solidFill>
          <a:ln>
            <a:noFill/>
          </a:ln>
          <a:extLst/>
        </p:spPr>
        <p:txBody>
          <a:bodyPr wrap="none" lIns="91431" tIns="45716" rIns="91431" bIns="45716" anchor="ctr"/>
          <a:lstStyle/>
          <a:p>
            <a:pPr fontAlgn="auto">
              <a:spcBef>
                <a:spcPts val="0"/>
              </a:spcBef>
              <a:spcAft>
                <a:spcPts val="0"/>
              </a:spcAft>
            </a:pPr>
            <a:endParaRPr lang="en-SG" b="0" dirty="0">
              <a:solidFill>
                <a:prstClr val="black"/>
              </a:solidFill>
              <a:latin typeface="Arial"/>
            </a:endParaRPr>
          </a:p>
        </p:txBody>
      </p:sp>
      <p:sp>
        <p:nvSpPr>
          <p:cNvPr id="1029" name="Title 1"/>
          <p:cNvSpPr>
            <a:spLocks/>
          </p:cNvSpPr>
          <p:nvPr/>
        </p:nvSpPr>
        <p:spPr bwMode="auto">
          <a:xfrm>
            <a:off x="152401" y="1524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lgn="ctr" eaLnBrk="0" fontAlgn="auto" hangingPunct="0">
              <a:spcBef>
                <a:spcPts val="0"/>
              </a:spcBef>
              <a:spcAft>
                <a:spcPts val="0"/>
              </a:spcAft>
            </a:pPr>
            <a:endParaRPr lang="en-SG" sz="2400" b="0" dirty="0">
              <a:solidFill>
                <a:srgbClr val="1F497D"/>
              </a:solidFill>
              <a:latin typeface="Arial" charset="0"/>
            </a:endParaRPr>
          </a:p>
        </p:txBody>
      </p:sp>
      <p:sp>
        <p:nvSpPr>
          <p:cNvPr id="1030" name="Title Placeholder 6"/>
          <p:cNvSpPr>
            <a:spLocks noGrp="1"/>
          </p:cNvSpPr>
          <p:nvPr>
            <p:ph type="title"/>
          </p:nvPr>
        </p:nvSpPr>
        <p:spPr bwMode="auto">
          <a:xfrm>
            <a:off x="0" y="207316"/>
            <a:ext cx="9144000" cy="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dirty="0"/>
              <a:t>Click to edit Master title style</a:t>
            </a:r>
            <a:endParaRPr lang="en-SG" dirty="0"/>
          </a:p>
        </p:txBody>
      </p:sp>
    </p:spTree>
    <p:extLst>
      <p:ext uri="{BB962C8B-B14F-4D97-AF65-F5344CB8AC3E}">
        <p14:creationId xmlns:p14="http://schemas.microsoft.com/office/powerpoint/2010/main" val="224894936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hf hdr="0" ftr="0" dt="0"/>
  <p:txStyles>
    <p:titleStyle>
      <a:lvl1pPr algn="ctr" rtl="0" eaLnBrk="0" fontAlgn="base" hangingPunct="0">
        <a:spcBef>
          <a:spcPct val="0"/>
        </a:spcBef>
        <a:spcAft>
          <a:spcPct val="0"/>
        </a:spcAft>
        <a:defRPr sz="24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158" algn="r" rtl="0" fontAlgn="base">
        <a:spcBef>
          <a:spcPct val="0"/>
        </a:spcBef>
        <a:spcAft>
          <a:spcPct val="0"/>
        </a:spcAft>
        <a:defRPr sz="2400" b="1">
          <a:solidFill>
            <a:schemeClr val="tx2"/>
          </a:solidFill>
          <a:latin typeface="Times New Roman" pitchFamily="18" charset="0"/>
        </a:defRPr>
      </a:lvl6pPr>
      <a:lvl7pPr marL="914316" algn="r" rtl="0" fontAlgn="base">
        <a:spcBef>
          <a:spcPct val="0"/>
        </a:spcBef>
        <a:spcAft>
          <a:spcPct val="0"/>
        </a:spcAft>
        <a:defRPr sz="2400" b="1">
          <a:solidFill>
            <a:schemeClr val="tx2"/>
          </a:solidFill>
          <a:latin typeface="Times New Roman" pitchFamily="18" charset="0"/>
        </a:defRPr>
      </a:lvl7pPr>
      <a:lvl8pPr marL="1371474" algn="r" rtl="0" fontAlgn="base">
        <a:spcBef>
          <a:spcPct val="0"/>
        </a:spcBef>
        <a:spcAft>
          <a:spcPct val="0"/>
        </a:spcAft>
        <a:defRPr sz="2400" b="1">
          <a:solidFill>
            <a:schemeClr val="tx2"/>
          </a:solidFill>
          <a:latin typeface="Times New Roman" pitchFamily="18" charset="0"/>
        </a:defRPr>
      </a:lvl8pPr>
      <a:lvl9pPr marL="1828632" algn="r" rtl="0" fontAlgn="base">
        <a:spcBef>
          <a:spcPct val="0"/>
        </a:spcBef>
        <a:spcAft>
          <a:spcPct val="0"/>
        </a:spcAft>
        <a:defRPr sz="2400" b="1">
          <a:solidFill>
            <a:schemeClr val="tx2"/>
          </a:solidFill>
          <a:latin typeface="Times New Roman" pitchFamily="18" charset="0"/>
        </a:defRPr>
      </a:lvl9pPr>
    </p:titleStyle>
    <p:bodyStyle>
      <a:lvl1pPr marL="342868" indent="-342868" algn="l" rtl="0" eaLnBrk="0" fontAlgn="base" hangingPunct="0">
        <a:spcBef>
          <a:spcPct val="20000"/>
        </a:spcBef>
        <a:spcAft>
          <a:spcPct val="0"/>
        </a:spcAft>
        <a:buChar char="•"/>
        <a:defRPr sz="3200">
          <a:solidFill>
            <a:schemeClr val="tx1"/>
          </a:solidFill>
          <a:latin typeface="+mn-lt"/>
          <a:ea typeface="+mn-ea"/>
          <a:cs typeface="+mn-cs"/>
        </a:defRPr>
      </a:lvl1pPr>
      <a:lvl2pPr marL="742882" indent="-285724" algn="l" rtl="0" eaLnBrk="0" fontAlgn="base" hangingPunct="0">
        <a:spcBef>
          <a:spcPct val="20000"/>
        </a:spcBef>
        <a:spcAft>
          <a:spcPct val="0"/>
        </a:spcAft>
        <a:buChar char="–"/>
        <a:defRPr sz="2800">
          <a:solidFill>
            <a:schemeClr val="tx1"/>
          </a:solidFill>
          <a:latin typeface="+mn-lt"/>
        </a:defRPr>
      </a:lvl2pPr>
      <a:lvl3pPr marL="1142894" indent="-228578" algn="l" rtl="0" eaLnBrk="0" fontAlgn="base" hangingPunct="0">
        <a:spcBef>
          <a:spcPct val="20000"/>
        </a:spcBef>
        <a:spcAft>
          <a:spcPct val="0"/>
        </a:spcAft>
        <a:buChar char="•"/>
        <a:defRPr sz="2400">
          <a:solidFill>
            <a:schemeClr val="tx1"/>
          </a:solidFill>
          <a:latin typeface="+mn-lt"/>
        </a:defRPr>
      </a:lvl3pPr>
      <a:lvl4pPr marL="1600052" indent="-228578" algn="l" rtl="0" eaLnBrk="0" fontAlgn="base" hangingPunct="0">
        <a:spcBef>
          <a:spcPct val="20000"/>
        </a:spcBef>
        <a:spcAft>
          <a:spcPct val="0"/>
        </a:spcAft>
        <a:buChar char="–"/>
        <a:defRPr sz="2000">
          <a:solidFill>
            <a:schemeClr val="tx1"/>
          </a:solidFill>
          <a:latin typeface="+mn-lt"/>
        </a:defRPr>
      </a:lvl4pPr>
      <a:lvl5pPr marL="2057210" indent="-228578" algn="l" rtl="0" eaLnBrk="0" fontAlgn="base" hangingPunct="0">
        <a:spcBef>
          <a:spcPct val="20000"/>
        </a:spcBef>
        <a:spcAft>
          <a:spcPct val="0"/>
        </a:spcAft>
        <a:buChar char="»"/>
        <a:defRPr sz="2000">
          <a:solidFill>
            <a:schemeClr val="tx1"/>
          </a:solidFill>
          <a:latin typeface="+mn-lt"/>
        </a:defRPr>
      </a:lvl5pPr>
      <a:lvl6pPr marL="2514368" indent="-228578" algn="l" rtl="0" fontAlgn="base">
        <a:spcBef>
          <a:spcPct val="20000"/>
        </a:spcBef>
        <a:spcAft>
          <a:spcPct val="0"/>
        </a:spcAft>
        <a:buChar char="»"/>
        <a:defRPr sz="2000">
          <a:solidFill>
            <a:schemeClr val="tx1"/>
          </a:solidFill>
          <a:latin typeface="+mn-lt"/>
        </a:defRPr>
      </a:lvl6pPr>
      <a:lvl7pPr marL="2971526" indent="-228578" algn="l" rtl="0" fontAlgn="base">
        <a:spcBef>
          <a:spcPct val="20000"/>
        </a:spcBef>
        <a:spcAft>
          <a:spcPct val="0"/>
        </a:spcAft>
        <a:buChar char="»"/>
        <a:defRPr sz="2000">
          <a:solidFill>
            <a:schemeClr val="tx1"/>
          </a:solidFill>
          <a:latin typeface="+mn-lt"/>
        </a:defRPr>
      </a:lvl7pPr>
      <a:lvl8pPr marL="3428684" indent="-228578" algn="l" rtl="0" fontAlgn="base">
        <a:spcBef>
          <a:spcPct val="20000"/>
        </a:spcBef>
        <a:spcAft>
          <a:spcPct val="0"/>
        </a:spcAft>
        <a:buChar char="»"/>
        <a:defRPr sz="2000">
          <a:solidFill>
            <a:schemeClr val="tx1"/>
          </a:solidFill>
          <a:latin typeface="+mn-lt"/>
        </a:defRPr>
      </a:lvl8pPr>
      <a:lvl9pPr marL="3885841" indent="-22857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2" algn="l" defTabSz="914316" rtl="0" eaLnBrk="1" latinLnBrk="0" hangingPunct="1">
        <a:defRPr sz="1800" kern="1200">
          <a:solidFill>
            <a:schemeClr val="tx1"/>
          </a:solidFill>
          <a:latin typeface="+mn-lt"/>
          <a:ea typeface="+mn-ea"/>
          <a:cs typeface="+mn-cs"/>
        </a:defRPr>
      </a:lvl5pPr>
      <a:lvl6pPr marL="2285789" algn="l" defTabSz="914316" rtl="0" eaLnBrk="1" latinLnBrk="0" hangingPunct="1">
        <a:defRPr sz="1800" kern="1200">
          <a:solidFill>
            <a:schemeClr val="tx1"/>
          </a:solidFill>
          <a:latin typeface="+mn-lt"/>
          <a:ea typeface="+mn-ea"/>
          <a:cs typeface="+mn-cs"/>
        </a:defRPr>
      </a:lvl6pPr>
      <a:lvl7pPr marL="2742947" algn="l" defTabSz="914316" rtl="0" eaLnBrk="1" latinLnBrk="0" hangingPunct="1">
        <a:defRPr sz="1800" kern="1200">
          <a:solidFill>
            <a:schemeClr val="tx1"/>
          </a:solidFill>
          <a:latin typeface="+mn-lt"/>
          <a:ea typeface="+mn-ea"/>
          <a:cs typeface="+mn-cs"/>
        </a:defRPr>
      </a:lvl7pPr>
      <a:lvl8pPr marL="3200105" algn="l" defTabSz="914316" rtl="0" eaLnBrk="1" latinLnBrk="0" hangingPunct="1">
        <a:defRPr sz="1800" kern="1200">
          <a:solidFill>
            <a:schemeClr val="tx1"/>
          </a:solidFill>
          <a:latin typeface="+mn-lt"/>
          <a:ea typeface="+mn-ea"/>
          <a:cs typeface="+mn-cs"/>
        </a:defRPr>
      </a:lvl8pPr>
      <a:lvl9pPr marL="3657263" algn="l" defTabSz="91431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24199-2C17-40AB-97F6-A632721603B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286467-8170-4B2E-810B-41DBFD85E7E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3C29D-8672-4302-8F77-DE6AFFEAF3C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0ED8A8-5F2F-4F58-A33B-10B1915846B8}" type="datetimeFigureOut">
              <a:rPr lang="en-US" smtClean="0"/>
              <a:t>4/23/2019</a:t>
            </a:fld>
            <a:endParaRPr lang="en-US" dirty="0"/>
          </a:p>
        </p:txBody>
      </p:sp>
      <p:sp>
        <p:nvSpPr>
          <p:cNvPr id="5" name="Footer Placeholder 4">
            <a:extLst>
              <a:ext uri="{FF2B5EF4-FFF2-40B4-BE49-F238E27FC236}">
                <a16:creationId xmlns:a16="http://schemas.microsoft.com/office/drawing/2014/main" id="{27357400-4271-424A-95B3-CA985FEB21D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FFFC2B-5633-4B1A-B034-651CC206FBC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0AAF10-B595-46A1-A723-CC4ACE37B2BF}" type="slidenum">
              <a:rPr lang="en-US" smtClean="0"/>
              <a:t>‹#›</a:t>
            </a:fld>
            <a:endParaRPr lang="en-US" dirty="0"/>
          </a:p>
        </p:txBody>
      </p:sp>
    </p:spTree>
    <p:extLst>
      <p:ext uri="{BB962C8B-B14F-4D97-AF65-F5344CB8AC3E}">
        <p14:creationId xmlns:p14="http://schemas.microsoft.com/office/powerpoint/2010/main" val="3923767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85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BAE95D3-DB9D-49CE-BB70-130C879C5B74}"/>
              </a:ext>
            </a:extLst>
          </p:cNvPr>
          <p:cNvSpPr>
            <a:spLocks noGrp="1"/>
          </p:cNvSpPr>
          <p:nvPr>
            <p:ph type="title"/>
          </p:nvPr>
        </p:nvSpPr>
        <p:spPr bwMode="auto">
          <a:xfrm>
            <a:off x="0" y="603250"/>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10">
            <a:extLst>
              <a:ext uri="{FF2B5EF4-FFF2-40B4-BE49-F238E27FC236}">
                <a16:creationId xmlns:a16="http://schemas.microsoft.com/office/drawing/2014/main" id="{DF288919-A7D2-4496-847C-AF2FB7037310}"/>
              </a:ext>
            </a:extLst>
          </p:cNvPr>
          <p:cNvSpPr>
            <a:spLocks noChangeArrowheads="1"/>
          </p:cNvSpPr>
          <p:nvPr userDrawn="1"/>
        </p:nvSpPr>
        <p:spPr bwMode="auto">
          <a:xfrm flipV="1">
            <a:off x="0" y="1044575"/>
            <a:ext cx="9144000" cy="44450"/>
          </a:xfrm>
          <a:prstGeom prst="rect">
            <a:avLst/>
          </a:prstGeom>
          <a:solidFill>
            <a:srgbClr val="4698C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itchFamily="18" charset="0"/>
                <a:cs typeface="Arial" pitchFamily="34" charset="0"/>
              </a:defRPr>
            </a:lvl1pPr>
            <a:lvl2pPr marL="742950" indent="-285750">
              <a:defRPr b="1">
                <a:solidFill>
                  <a:schemeClr val="tx1"/>
                </a:solidFill>
                <a:latin typeface="Times New Roman" pitchFamily="18" charset="0"/>
                <a:cs typeface="Arial" pitchFamily="34" charset="0"/>
              </a:defRPr>
            </a:lvl2pPr>
            <a:lvl3pPr marL="1143000" indent="-228600">
              <a:defRPr b="1">
                <a:solidFill>
                  <a:schemeClr val="tx1"/>
                </a:solidFill>
                <a:latin typeface="Times New Roman" pitchFamily="18" charset="0"/>
                <a:cs typeface="Arial" pitchFamily="34" charset="0"/>
              </a:defRPr>
            </a:lvl3pPr>
            <a:lvl4pPr marL="1600200" indent="-228600">
              <a:defRPr b="1">
                <a:solidFill>
                  <a:schemeClr val="tx1"/>
                </a:solidFill>
                <a:latin typeface="Times New Roman" pitchFamily="18" charset="0"/>
                <a:cs typeface="Arial" pitchFamily="34" charset="0"/>
              </a:defRPr>
            </a:lvl4pPr>
            <a:lvl5pPr marL="2057400" indent="-228600">
              <a:defRPr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b="1">
                <a:solidFill>
                  <a:schemeClr val="tx1"/>
                </a:solidFill>
                <a:latin typeface="Times New Roman" pitchFamily="18" charset="0"/>
                <a:cs typeface="Arial" pitchFamily="34" charset="0"/>
              </a:defRPr>
            </a:lvl9pPr>
          </a:lstStyle>
          <a:p>
            <a:pPr eaLnBrk="1" hangingPunct="1">
              <a:defRPr/>
            </a:pPr>
            <a:endParaRPr lang="en-SG" altLang="en-US" b="0" dirty="0">
              <a:solidFill>
                <a:srgbClr val="000000"/>
              </a:solidFill>
            </a:endParaRPr>
          </a:p>
        </p:txBody>
      </p:sp>
      <p:sp>
        <p:nvSpPr>
          <p:cNvPr id="8" name="Slide Number Placeholder 5">
            <a:extLst>
              <a:ext uri="{FF2B5EF4-FFF2-40B4-BE49-F238E27FC236}">
                <a16:creationId xmlns:a16="http://schemas.microsoft.com/office/drawing/2014/main" id="{F9D7C7CB-6B73-41D3-A88A-FE0E11C47B06}"/>
              </a:ext>
            </a:extLst>
          </p:cNvPr>
          <p:cNvSpPr>
            <a:spLocks noGrp="1"/>
          </p:cNvSpPr>
          <p:nvPr>
            <p:ph type="sldNum" sz="quarter" idx="4"/>
          </p:nvPr>
        </p:nvSpPr>
        <p:spPr>
          <a:xfrm>
            <a:off x="6621463" y="6192838"/>
            <a:ext cx="20574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8D208CDC-6B3C-409C-9D76-45C618DE69D4}" type="slidenum">
              <a:rPr lang="en-US" altLang="en-US"/>
              <a:pPr>
                <a:defRPr/>
              </a:pPr>
              <a:t>‹#›</a:t>
            </a:fld>
            <a:endParaRPr lang="en-US" altLang="en-US" dirty="0"/>
          </a:p>
        </p:txBody>
      </p:sp>
    </p:spTree>
    <p:extLst>
      <p:ext uri="{BB962C8B-B14F-4D97-AF65-F5344CB8AC3E}">
        <p14:creationId xmlns:p14="http://schemas.microsoft.com/office/powerpoint/2010/main" val="4434381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spd="slow"/>
  <p:hf hdr="0" ftr="0" dt="0"/>
  <p:txStyles>
    <p:titleStyle>
      <a:lvl1pPr algn="ctr" rtl="0" eaLnBrk="0" fontAlgn="base" hangingPunct="0">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2pPr>
      <a:lvl3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3pPr>
      <a:lvl4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4pPr>
      <a:lvl5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5pPr>
      <a:lvl6pPr marL="457200" algn="ctr" rtl="0" fontAlgn="base">
        <a:lnSpc>
          <a:spcPct val="90000"/>
        </a:lnSpc>
        <a:spcBef>
          <a:spcPct val="0"/>
        </a:spcBef>
        <a:spcAft>
          <a:spcPct val="0"/>
        </a:spcAft>
        <a:defRPr sz="2800" b="1">
          <a:solidFill>
            <a:schemeClr val="tx1"/>
          </a:solidFill>
          <a:latin typeface="Arial" pitchFamily="34" charset="0"/>
          <a:cs typeface="Arial" pitchFamily="34" charset="0"/>
        </a:defRPr>
      </a:lvl6pPr>
      <a:lvl7pPr marL="914400" algn="ctr" rtl="0" fontAlgn="base">
        <a:lnSpc>
          <a:spcPct val="90000"/>
        </a:lnSpc>
        <a:spcBef>
          <a:spcPct val="0"/>
        </a:spcBef>
        <a:spcAft>
          <a:spcPct val="0"/>
        </a:spcAft>
        <a:defRPr sz="2800" b="1">
          <a:solidFill>
            <a:schemeClr val="tx1"/>
          </a:solidFill>
          <a:latin typeface="Arial" pitchFamily="34" charset="0"/>
          <a:cs typeface="Arial" pitchFamily="34" charset="0"/>
        </a:defRPr>
      </a:lvl7pPr>
      <a:lvl8pPr marL="1371600" algn="ctr" rtl="0" fontAlgn="base">
        <a:lnSpc>
          <a:spcPct val="90000"/>
        </a:lnSpc>
        <a:spcBef>
          <a:spcPct val="0"/>
        </a:spcBef>
        <a:spcAft>
          <a:spcPct val="0"/>
        </a:spcAft>
        <a:defRPr sz="2800" b="1">
          <a:solidFill>
            <a:schemeClr val="tx1"/>
          </a:solidFill>
          <a:latin typeface="Arial" pitchFamily="34" charset="0"/>
          <a:cs typeface="Arial" pitchFamily="34" charset="0"/>
        </a:defRPr>
      </a:lvl8pPr>
      <a:lvl9pPr marL="1828800" algn="ctr" rtl="0" fontAlgn="base">
        <a:lnSpc>
          <a:spcPct val="90000"/>
        </a:lnSpc>
        <a:spcBef>
          <a:spcPct val="0"/>
        </a:spcBef>
        <a:spcAft>
          <a:spcPct val="0"/>
        </a:spcAft>
        <a:defRPr sz="2800" b="1">
          <a:solidFill>
            <a:schemeClr val="tx1"/>
          </a:solidFill>
          <a:latin typeface="Arial" pitchFamily="34" charset="0"/>
          <a:cs typeface="Arial"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hyperlink" Target="mailto:elvira.sagyntay@ucentralasia.org" TargetMode="External"/><Relationship Id="rId5" Type="http://schemas.openxmlformats.org/officeDocument/2006/relationships/image" Target="../media/image6.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0.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8977" y="5861745"/>
            <a:ext cx="617916" cy="412293"/>
          </a:xfrm>
          <a:prstGeom prst="rect">
            <a:avLst/>
          </a:prstGeom>
        </p:spPr>
      </p:pic>
      <p:sp>
        <p:nvSpPr>
          <p:cNvPr id="4" name="Rectangle 3"/>
          <p:cNvSpPr/>
          <p:nvPr/>
        </p:nvSpPr>
        <p:spPr>
          <a:xfrm>
            <a:off x="1385509" y="5842235"/>
            <a:ext cx="63991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600" b="0" dirty="0">
                <a:solidFill>
                  <a:srgbClr val="000000"/>
                </a:solidFill>
                <a:latin typeface="Arial"/>
                <a:cs typeface="Leelawadee" panose="020B0502040204020203" pitchFamily="34" charset="-34"/>
                <a:sym typeface="Arial"/>
              </a:rPr>
              <a:t>2019</a:t>
            </a:r>
            <a:endParaRPr kumimoji="0" lang="en-US" sz="1600" b="0" i="0" u="none" strike="noStrike" kern="1200" cap="none" spc="0" normalizeH="0" baseline="0" noProof="0" dirty="0">
              <a:ln>
                <a:noFill/>
              </a:ln>
              <a:solidFill>
                <a:srgbClr val="000000"/>
              </a:solidFill>
              <a:effectLst/>
              <a:uLnTx/>
              <a:uFillTx/>
              <a:latin typeface="Arial"/>
              <a:ea typeface="+mn-ea"/>
              <a:cs typeface="Leelawadee" panose="020B0502040204020203" pitchFamily="34" charset="-34"/>
              <a:sym typeface="Aria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16190" y="5871606"/>
            <a:ext cx="617220" cy="412293"/>
          </a:xfrm>
          <a:prstGeom prst="rect">
            <a:avLst/>
          </a:prstGeom>
        </p:spPr>
      </p:pic>
      <p:pic>
        <p:nvPicPr>
          <p:cNvPr id="6" name="Picture 5">
            <a:extLst>
              <a:ext uri="{FF2B5EF4-FFF2-40B4-BE49-F238E27FC236}">
                <a16:creationId xmlns:a16="http://schemas.microsoft.com/office/drawing/2014/main" id="{0DE4BE11-0A3C-4AD4-A265-662164C439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2707" y="5867928"/>
            <a:ext cx="617916" cy="412293"/>
          </a:xfrm>
          <a:prstGeom prst="rect">
            <a:avLst/>
          </a:prstGeom>
        </p:spPr>
      </p:pic>
      <p:sp>
        <p:nvSpPr>
          <p:cNvPr id="7" name="Title 1">
            <a:extLst>
              <a:ext uri="{FF2B5EF4-FFF2-40B4-BE49-F238E27FC236}">
                <a16:creationId xmlns:a16="http://schemas.microsoft.com/office/drawing/2014/main" id="{7642915C-FF2D-4BA8-B3C3-13C3FE9CA3D1}"/>
              </a:ext>
            </a:extLst>
          </p:cNvPr>
          <p:cNvSpPr txBox="1">
            <a:spLocks/>
          </p:cNvSpPr>
          <p:nvPr/>
        </p:nvSpPr>
        <p:spPr>
          <a:xfrm>
            <a:off x="1240777" y="2952851"/>
            <a:ext cx="6684023" cy="1675420"/>
          </a:xfrm>
          <a:prstGeom prst="rect">
            <a:avLst/>
          </a:prstGeom>
        </p:spPr>
        <p:txBody>
          <a:bodyPr>
            <a:norm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b="1" kern="0" dirty="0">
                <a:solidFill>
                  <a:schemeClr val="accent1">
                    <a:lumMod val="75000"/>
                  </a:schemeClr>
                </a:solidFill>
                <a:latin typeface="Times New Roman" panose="02020603050405020304" pitchFamily="18" charset="0"/>
                <a:cs typeface="Times New Roman" panose="02020603050405020304" pitchFamily="18" charset="0"/>
              </a:rPr>
              <a:t>Co-operative Education Program</a:t>
            </a:r>
          </a:p>
        </p:txBody>
      </p:sp>
      <p:sp>
        <p:nvSpPr>
          <p:cNvPr id="3" name="TextBox 2">
            <a:extLst>
              <a:ext uri="{FF2B5EF4-FFF2-40B4-BE49-F238E27FC236}">
                <a16:creationId xmlns:a16="http://schemas.microsoft.com/office/drawing/2014/main" id="{158D8C91-3F70-4215-A7D3-F257EA689FDD}"/>
              </a:ext>
            </a:extLst>
          </p:cNvPr>
          <p:cNvSpPr txBox="1"/>
          <p:nvPr/>
        </p:nvSpPr>
        <p:spPr>
          <a:xfrm>
            <a:off x="3685735" y="4811151"/>
            <a:ext cx="3821158" cy="1200329"/>
          </a:xfrm>
          <a:prstGeom prst="rect">
            <a:avLst/>
          </a:prstGeom>
          <a:noFill/>
        </p:spPr>
        <p:txBody>
          <a:bodyPr wrap="square" rtlCol="0">
            <a:spAutoFit/>
          </a:bodyPr>
          <a:lstStyle/>
          <a:p>
            <a:r>
              <a:rPr lang="en-US" b="0" dirty="0"/>
              <a:t>Elvira Sagyntay kyzy, Coordinator of Co-operative Education Program, Kyrgyzstan</a:t>
            </a:r>
          </a:p>
          <a:p>
            <a:r>
              <a:rPr lang="en-US" b="0" dirty="0">
                <a:hlinkClick r:id="rId6"/>
              </a:rPr>
              <a:t>elvira.sagyntay@ucentralasia.org</a:t>
            </a:r>
            <a:r>
              <a:rPr lang="en-US" b="0" dirty="0"/>
              <a:t> </a:t>
            </a:r>
          </a:p>
        </p:txBody>
      </p:sp>
    </p:spTree>
    <p:extLst>
      <p:ext uri="{BB962C8B-B14F-4D97-AF65-F5344CB8AC3E}">
        <p14:creationId xmlns:p14="http://schemas.microsoft.com/office/powerpoint/2010/main" val="1190912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BCEF9B-E1DE-4A9C-BB44-7D966C6EF7A4}"/>
              </a:ext>
            </a:extLst>
          </p:cNvPr>
          <p:cNvPicPr>
            <a:picLocks noChangeAspect="1"/>
          </p:cNvPicPr>
          <p:nvPr/>
        </p:nvPicPr>
        <p:blipFill rotWithShape="1">
          <a:blip r:embed="rId2">
            <a:extLst>
              <a:ext uri="{28A0092B-C50C-407E-A947-70E740481C1C}">
                <a14:useLocalDpi xmlns:a14="http://schemas.microsoft.com/office/drawing/2010/main" val="0"/>
              </a:ext>
            </a:extLst>
          </a:blip>
          <a:srcRect l="1168" t="4650" r="11819" b="11059"/>
          <a:stretch/>
        </p:blipFill>
        <p:spPr>
          <a:xfrm>
            <a:off x="0" y="952787"/>
            <a:ext cx="9144000" cy="5905213"/>
          </a:xfrm>
          <a:prstGeom prst="rect">
            <a:avLst/>
          </a:prstGeom>
        </p:spPr>
      </p:pic>
      <p:sp>
        <p:nvSpPr>
          <p:cNvPr id="4" name="TextBox 51">
            <a:extLst>
              <a:ext uri="{FF2B5EF4-FFF2-40B4-BE49-F238E27FC236}">
                <a16:creationId xmlns:a16="http://schemas.microsoft.com/office/drawing/2014/main" id="{E2561674-703B-452D-8349-37413074DFC0}"/>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itle 7">
            <a:extLst>
              <a:ext uri="{FF2B5EF4-FFF2-40B4-BE49-F238E27FC236}">
                <a16:creationId xmlns:a16="http://schemas.microsoft.com/office/drawing/2014/main" id="{D647C079-FAC4-49B4-9422-AB25706743C4}"/>
              </a:ext>
            </a:extLst>
          </p:cNvPr>
          <p:cNvSpPr txBox="1">
            <a:spLocks/>
          </p:cNvSpPr>
          <p:nvPr/>
        </p:nvSpPr>
        <p:spPr bwMode="auto">
          <a:xfrm>
            <a:off x="0" y="402389"/>
            <a:ext cx="9144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Academic Block</a:t>
            </a:r>
          </a:p>
        </p:txBody>
      </p:sp>
    </p:spTree>
    <p:extLst>
      <p:ext uri="{BB962C8B-B14F-4D97-AF65-F5344CB8AC3E}">
        <p14:creationId xmlns:p14="http://schemas.microsoft.com/office/powerpoint/2010/main" val="244258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A91600-332E-4A6A-91FA-E731323BC122}"/>
              </a:ext>
            </a:extLst>
          </p:cNvPr>
          <p:cNvPicPr>
            <a:picLocks noChangeAspect="1"/>
          </p:cNvPicPr>
          <p:nvPr/>
        </p:nvPicPr>
        <p:blipFill rotWithShape="1">
          <a:blip r:embed="rId3">
            <a:extLst>
              <a:ext uri="{28A0092B-C50C-407E-A947-70E740481C1C}">
                <a14:useLocalDpi xmlns:a14="http://schemas.microsoft.com/office/drawing/2010/main" val="0"/>
              </a:ext>
            </a:extLst>
          </a:blip>
          <a:srcRect b="3541"/>
          <a:stretch/>
        </p:blipFill>
        <p:spPr>
          <a:xfrm>
            <a:off x="-1" y="970503"/>
            <a:ext cx="9143999" cy="5887497"/>
          </a:xfrm>
          <a:prstGeom prst="rect">
            <a:avLst/>
          </a:prstGeom>
        </p:spPr>
      </p:pic>
      <p:sp>
        <p:nvSpPr>
          <p:cNvPr id="3" name="Title 7">
            <a:extLst>
              <a:ext uri="{FF2B5EF4-FFF2-40B4-BE49-F238E27FC236}">
                <a16:creationId xmlns:a16="http://schemas.microsoft.com/office/drawing/2014/main" id="{433AF08F-C8C5-4981-B571-A85CA66A8799}"/>
              </a:ext>
            </a:extLst>
          </p:cNvPr>
          <p:cNvSpPr txBox="1">
            <a:spLocks/>
          </p:cNvSpPr>
          <p:nvPr/>
        </p:nvSpPr>
        <p:spPr bwMode="auto">
          <a:xfrm>
            <a:off x="104775" y="363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Outdoor Social Space</a:t>
            </a:r>
          </a:p>
        </p:txBody>
      </p:sp>
      <p:sp>
        <p:nvSpPr>
          <p:cNvPr id="6" name="TextBox 51">
            <a:extLst>
              <a:ext uri="{FF2B5EF4-FFF2-40B4-BE49-F238E27FC236}">
                <a16:creationId xmlns:a16="http://schemas.microsoft.com/office/drawing/2014/main" id="{1BBEA379-95B2-4376-86C3-72E3E2B98C89}"/>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4182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90B65-7A71-436B-897F-0D8F8CF00446}"/>
              </a:ext>
            </a:extLst>
          </p:cNvPr>
          <p:cNvPicPr>
            <a:picLocks noChangeAspect="1"/>
          </p:cNvPicPr>
          <p:nvPr/>
        </p:nvPicPr>
        <p:blipFill rotWithShape="1">
          <a:blip r:embed="rId2">
            <a:extLst>
              <a:ext uri="{28A0092B-C50C-407E-A947-70E740481C1C}">
                <a14:useLocalDpi xmlns:a14="http://schemas.microsoft.com/office/drawing/2010/main" val="0"/>
              </a:ext>
            </a:extLst>
          </a:blip>
          <a:srcRect t="3235"/>
          <a:stretch/>
        </p:blipFill>
        <p:spPr>
          <a:xfrm>
            <a:off x="-2939" y="952788"/>
            <a:ext cx="9142532" cy="5905211"/>
          </a:xfrm>
          <a:prstGeom prst="rect">
            <a:avLst/>
          </a:prstGeom>
        </p:spPr>
      </p:pic>
      <p:sp>
        <p:nvSpPr>
          <p:cNvPr id="5" name="TextBox 51">
            <a:extLst>
              <a:ext uri="{FF2B5EF4-FFF2-40B4-BE49-F238E27FC236}">
                <a16:creationId xmlns:a16="http://schemas.microsoft.com/office/drawing/2014/main" id="{E824D609-6799-4327-9B0A-FD79EE11A3B3}"/>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8B84-0326-44E7-A0B8-8CF978CB04A6}"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itle 5">
            <a:extLst>
              <a:ext uri="{FF2B5EF4-FFF2-40B4-BE49-F238E27FC236}">
                <a16:creationId xmlns:a16="http://schemas.microsoft.com/office/drawing/2014/main" id="{CDC190D7-27A1-4401-939D-B57BF99C628B}"/>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Flexible Classroom</a:t>
            </a:r>
          </a:p>
        </p:txBody>
      </p:sp>
    </p:spTree>
    <p:extLst>
      <p:ext uri="{BB962C8B-B14F-4D97-AF65-F5344CB8AC3E}">
        <p14:creationId xmlns:p14="http://schemas.microsoft.com/office/powerpoint/2010/main" val="147841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C7211-9874-480E-AA73-C7C04844BA15}"/>
              </a:ext>
            </a:extLst>
          </p:cNvPr>
          <p:cNvPicPr>
            <a:picLocks noChangeAspect="1"/>
          </p:cNvPicPr>
          <p:nvPr/>
        </p:nvPicPr>
        <p:blipFill rotWithShape="1">
          <a:blip r:embed="rId2">
            <a:extLst>
              <a:ext uri="{28A0092B-C50C-407E-A947-70E740481C1C}">
                <a14:useLocalDpi xmlns:a14="http://schemas.microsoft.com/office/drawing/2010/main" val="0"/>
              </a:ext>
            </a:extLst>
          </a:blip>
          <a:srcRect b="3251"/>
          <a:stretch/>
        </p:blipFill>
        <p:spPr>
          <a:xfrm>
            <a:off x="0" y="952788"/>
            <a:ext cx="9144000" cy="5905212"/>
          </a:xfrm>
          <a:prstGeom prst="rect">
            <a:avLst/>
          </a:prstGeom>
        </p:spPr>
      </p:pic>
      <p:sp>
        <p:nvSpPr>
          <p:cNvPr id="2" name="Title 5">
            <a:extLst>
              <a:ext uri="{FF2B5EF4-FFF2-40B4-BE49-F238E27FC236}">
                <a16:creationId xmlns:a16="http://schemas.microsoft.com/office/drawing/2014/main" id="{C1918E6D-14AE-4F41-AB9B-E01DEDA39FA9}"/>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Class</a:t>
            </a:r>
          </a:p>
        </p:txBody>
      </p:sp>
      <p:sp>
        <p:nvSpPr>
          <p:cNvPr id="3" name="TextBox 51">
            <a:extLst>
              <a:ext uri="{FF2B5EF4-FFF2-40B4-BE49-F238E27FC236}">
                <a16:creationId xmlns:a16="http://schemas.microsoft.com/office/drawing/2014/main" id="{40C7520C-F3B0-4DB9-ACDB-C1678610E4FA}"/>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8B84-0326-44E7-A0B8-8CF978CB04A6}"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692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EFFF9-BD36-43CD-8A1E-AB2835E583E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952787"/>
            <a:ext cx="9144000" cy="5905213"/>
          </a:xfrm>
          <a:prstGeom prst="rect">
            <a:avLst/>
          </a:prstGeom>
        </p:spPr>
      </p:pic>
      <p:sp>
        <p:nvSpPr>
          <p:cNvPr id="4" name="TextBox 51">
            <a:extLst>
              <a:ext uri="{FF2B5EF4-FFF2-40B4-BE49-F238E27FC236}">
                <a16:creationId xmlns:a16="http://schemas.microsoft.com/office/drawing/2014/main" id="{52C49DBD-7DA5-46C7-B0F0-4695A958315A}"/>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itle 5">
            <a:extLst>
              <a:ext uri="{FF2B5EF4-FFF2-40B4-BE49-F238E27FC236}">
                <a16:creationId xmlns:a16="http://schemas.microsoft.com/office/drawing/2014/main" id="{E1995909-B955-4616-A939-F67497AA8506}"/>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Computer Lab</a:t>
            </a:r>
          </a:p>
        </p:txBody>
      </p:sp>
    </p:spTree>
    <p:extLst>
      <p:ext uri="{BB962C8B-B14F-4D97-AF65-F5344CB8AC3E}">
        <p14:creationId xmlns:p14="http://schemas.microsoft.com/office/powerpoint/2010/main" val="1017329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CAO Bishkek Shared\Communication\Events Projects\HHVisit-Inauguration-2016\Gary Otte - UCA Final Selection\_OTT184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66977"/>
            <a:ext cx="9144000" cy="589102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18A2C6EA-388B-491F-AC5D-B0FEB64272D6}"/>
              </a:ext>
            </a:extLst>
          </p:cNvPr>
          <p:cNvSpPr txBox="1">
            <a:spLocks/>
          </p:cNvSpPr>
          <p:nvPr/>
        </p:nvSpPr>
        <p:spPr>
          <a:xfrm>
            <a:off x="266700" y="316179"/>
            <a:ext cx="8610600" cy="626533"/>
          </a:xfrm>
          <a:prstGeom prst="rect">
            <a:avLst/>
          </a:prstGeom>
        </p:spPr>
        <p:txBody>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Arial" charset="0"/>
              </a:rPr>
              <a:t>Student Spaces</a:t>
            </a:r>
            <a:endParaRPr kumimoji="0" lang="en-US" sz="2400" b="1" i="0" u="none" strike="noStrike" kern="1200" cap="none" spc="0" normalizeH="0" baseline="0" noProof="0" dirty="0">
              <a:ln>
                <a:noFill/>
              </a:ln>
              <a:solidFill>
                <a:srgbClr val="FF0000"/>
              </a:solidFill>
              <a:effectLst/>
              <a:uLnTx/>
              <a:uFillTx/>
              <a:latin typeface="Arial"/>
              <a:ea typeface="+mn-ea"/>
              <a:cs typeface="Arial" charset="0"/>
            </a:endParaRPr>
          </a:p>
        </p:txBody>
      </p:sp>
      <p:sp>
        <p:nvSpPr>
          <p:cNvPr id="4" name="TextBox 3">
            <a:extLst>
              <a:ext uri="{FF2B5EF4-FFF2-40B4-BE49-F238E27FC236}">
                <a16:creationId xmlns:a16="http://schemas.microsoft.com/office/drawing/2014/main" id="{74F7F119-9417-4055-A24A-B6C34E9475BE}"/>
              </a:ext>
            </a:extLst>
          </p:cNvPr>
          <p:cNvSpPr txBox="1"/>
          <p:nvPr/>
        </p:nvSpPr>
        <p:spPr>
          <a:xfrm>
            <a:off x="8423431" y="6550223"/>
            <a:ext cx="704538"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FFCD53-26A8-49BA-AEC9-8AECA9BC7936}" type="slidenum">
              <a:rPr kumimoji="0" 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655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02C24-5141-481B-9A9B-F63780D1777B}"/>
              </a:ext>
            </a:extLst>
          </p:cNvPr>
          <p:cNvPicPr>
            <a:picLocks noChangeAspect="1"/>
          </p:cNvPicPr>
          <p:nvPr/>
        </p:nvPicPr>
        <p:blipFill rotWithShape="1">
          <a:blip r:embed="rId2">
            <a:extLst>
              <a:ext uri="{28A0092B-C50C-407E-A947-70E740481C1C}">
                <a14:useLocalDpi xmlns:a14="http://schemas.microsoft.com/office/drawing/2010/main" val="0"/>
              </a:ext>
            </a:extLst>
          </a:blip>
          <a:srcRect b="3464"/>
          <a:stretch/>
        </p:blipFill>
        <p:spPr>
          <a:xfrm>
            <a:off x="-1" y="965827"/>
            <a:ext cx="9143999" cy="5892174"/>
          </a:xfrm>
          <a:prstGeom prst="rect">
            <a:avLst/>
          </a:prstGeom>
        </p:spPr>
      </p:pic>
      <p:sp>
        <p:nvSpPr>
          <p:cNvPr id="4" name="TextBox 51">
            <a:extLst>
              <a:ext uri="{FF2B5EF4-FFF2-40B4-BE49-F238E27FC236}">
                <a16:creationId xmlns:a16="http://schemas.microsoft.com/office/drawing/2014/main" id="{AF2DC243-7278-4631-8AB9-CADAEB1AED8A}"/>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8B84-0326-44E7-A0B8-8CF978CB04A6}"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itle 5">
            <a:extLst>
              <a:ext uri="{FF2B5EF4-FFF2-40B4-BE49-F238E27FC236}">
                <a16:creationId xmlns:a16="http://schemas.microsoft.com/office/drawing/2014/main" id="{38D9F689-865D-4C5E-AB9E-846A3A17849E}"/>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a:t>
            </a:r>
          </a:p>
        </p:txBody>
      </p:sp>
    </p:spTree>
    <p:extLst>
      <p:ext uri="{BB962C8B-B14F-4D97-AF65-F5344CB8AC3E}">
        <p14:creationId xmlns:p14="http://schemas.microsoft.com/office/powerpoint/2010/main" val="2611090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8AC2C-B946-4EDD-957A-4797B57E2E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952786"/>
            <a:ext cx="9144001" cy="5905213"/>
          </a:xfrm>
          <a:prstGeom prst="rect">
            <a:avLst/>
          </a:prstGeom>
        </p:spPr>
      </p:pic>
      <p:sp>
        <p:nvSpPr>
          <p:cNvPr id="4" name="TextBox 51">
            <a:extLst>
              <a:ext uri="{FF2B5EF4-FFF2-40B4-BE49-F238E27FC236}">
                <a16:creationId xmlns:a16="http://schemas.microsoft.com/office/drawing/2014/main" id="{411499FA-E533-4AF0-9F3A-F0E844EF554E}"/>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itle 5">
            <a:extLst>
              <a:ext uri="{FF2B5EF4-FFF2-40B4-BE49-F238E27FC236}">
                <a16:creationId xmlns:a16="http://schemas.microsoft.com/office/drawing/2014/main" id="{1AC48CC5-1AB8-4C21-8AE0-5167FF3AEF88}"/>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a:t>
            </a:r>
          </a:p>
        </p:txBody>
      </p:sp>
    </p:spTree>
    <p:extLst>
      <p:ext uri="{BB962C8B-B14F-4D97-AF65-F5344CB8AC3E}">
        <p14:creationId xmlns:p14="http://schemas.microsoft.com/office/powerpoint/2010/main" val="2039687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57CC33-6EC8-434F-ACC9-E8ED662531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58777"/>
            <a:ext cx="9144000" cy="5815264"/>
          </a:xfrm>
          <a:prstGeom prst="rect">
            <a:avLst/>
          </a:prstGeom>
        </p:spPr>
      </p:pic>
      <p:sp>
        <p:nvSpPr>
          <p:cNvPr id="3" name="TextBox 51">
            <a:extLst>
              <a:ext uri="{FF2B5EF4-FFF2-40B4-BE49-F238E27FC236}">
                <a16:creationId xmlns:a16="http://schemas.microsoft.com/office/drawing/2014/main" id="{84927C77-93E3-4453-82B0-F27C73D26CED}"/>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739186-9FA0-44BB-AD5D-D9D227F08990}"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Title 7">
            <a:extLst>
              <a:ext uri="{FF2B5EF4-FFF2-40B4-BE49-F238E27FC236}">
                <a16:creationId xmlns:a16="http://schemas.microsoft.com/office/drawing/2014/main" id="{689F9686-C5CB-4DB2-A690-815E20E96415}"/>
              </a:ext>
            </a:extLst>
          </p:cNvPr>
          <p:cNvSpPr txBox="1">
            <a:spLocks/>
          </p:cNvSpPr>
          <p:nvPr/>
        </p:nvSpPr>
        <p:spPr bwMode="auto">
          <a:xfrm>
            <a:off x="41275" y="4143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Dormitory</a:t>
            </a:r>
          </a:p>
        </p:txBody>
      </p:sp>
    </p:spTree>
    <p:extLst>
      <p:ext uri="{BB962C8B-B14F-4D97-AF65-F5344CB8AC3E}">
        <p14:creationId xmlns:p14="http://schemas.microsoft.com/office/powerpoint/2010/main" val="2405583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A7EFAD-8C06-489C-B107-36A9672D6D51}"/>
              </a:ext>
            </a:extLst>
          </p:cNvPr>
          <p:cNvPicPr>
            <a:picLocks noChangeAspect="1"/>
          </p:cNvPicPr>
          <p:nvPr/>
        </p:nvPicPr>
        <p:blipFill rotWithShape="1">
          <a:blip r:embed="rId2">
            <a:extLst>
              <a:ext uri="{28A0092B-C50C-407E-A947-70E740481C1C}">
                <a14:useLocalDpi xmlns:a14="http://schemas.microsoft.com/office/drawing/2010/main" val="0"/>
              </a:ext>
            </a:extLst>
          </a:blip>
          <a:srcRect r="577" b="3809"/>
          <a:stretch/>
        </p:blipFill>
        <p:spPr>
          <a:xfrm>
            <a:off x="0" y="952785"/>
            <a:ext cx="9144000" cy="5905215"/>
          </a:xfrm>
          <a:prstGeom prst="rect">
            <a:avLst/>
          </a:prstGeom>
        </p:spPr>
      </p:pic>
      <p:sp>
        <p:nvSpPr>
          <p:cNvPr id="4" name="Title 5">
            <a:extLst>
              <a:ext uri="{FF2B5EF4-FFF2-40B4-BE49-F238E27FC236}">
                <a16:creationId xmlns:a16="http://schemas.microsoft.com/office/drawing/2014/main" id="{9CC8D5F9-D502-4265-85EE-08BCACD5C5FE}"/>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Dining Hall</a:t>
            </a:r>
          </a:p>
        </p:txBody>
      </p:sp>
      <p:sp>
        <p:nvSpPr>
          <p:cNvPr id="5" name="TextBox 51">
            <a:extLst>
              <a:ext uri="{FF2B5EF4-FFF2-40B4-BE49-F238E27FC236}">
                <a16:creationId xmlns:a16="http://schemas.microsoft.com/office/drawing/2014/main" id="{5E2BB959-5043-4FDC-93BA-C2ABB7C854D3}"/>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0505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CD25B-AB59-4DAE-ADAB-E3071E30FD9A}"/>
              </a:ext>
            </a:extLst>
          </p:cNvPr>
          <p:cNvSpPr/>
          <p:nvPr/>
        </p:nvSpPr>
        <p:spPr>
          <a:xfrm>
            <a:off x="1199407" y="3708217"/>
            <a:ext cx="7018318" cy="2708434"/>
          </a:xfrm>
          <a:prstGeom prst="rect">
            <a:avLst/>
          </a:prstGeom>
        </p:spPr>
        <p:txBody>
          <a:bodyPr wrap="square">
            <a:spAutoFit/>
          </a:bodyPr>
          <a:lstStyle/>
          <a:p>
            <a:pPr marL="342900" marR="0" lvl="0" indent="-342900" algn="l" defTabSz="912813" rtl="0" eaLnBrk="1" fontAlgn="auto" latinLnBrk="0" hangingPunct="1">
              <a:lnSpc>
                <a:spcPct val="100000"/>
              </a:lnSpc>
              <a:spcBef>
                <a:spcPts val="600"/>
              </a:spcBef>
              <a:spcAft>
                <a:spcPts val="24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Founded in 2000 under International Treaty between Governments of Tajikistan, Kyrgyz Republic, Kazakhstan and Ismaili Imamat and registered with UN</a:t>
            </a:r>
          </a:p>
          <a:p>
            <a:pPr marL="342900" marR="0" lvl="0" indent="-342900" algn="l" defTabSz="912813" rtl="0" eaLnBrk="1" fontAlgn="auto" latinLnBrk="0" hangingPunct="1">
              <a:lnSpc>
                <a:spcPct val="100000"/>
              </a:lnSpc>
              <a:spcBef>
                <a:spcPts val="600"/>
              </a:spcBef>
              <a:spcAft>
                <a:spcPts val="24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Secular, autonomous, not-for-profit, institution</a:t>
            </a:r>
          </a:p>
          <a:p>
            <a:pPr marL="342900" marR="0" lvl="0" indent="-342900" algn="l" defTabSz="912813" rtl="0" eaLnBrk="1" fontAlgn="auto" latinLnBrk="0" hangingPunct="1">
              <a:lnSpc>
                <a:spcPct val="100000"/>
              </a:lnSpc>
              <a:spcBef>
                <a:spcPts val="600"/>
              </a:spcBef>
              <a:spcAft>
                <a:spcPts val="24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First regional university, with campuses in three States,</a:t>
            </a:r>
            <a:b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 range of programmes in Central Asia and Afghanistan</a:t>
            </a:r>
          </a:p>
        </p:txBody>
      </p:sp>
      <p:pic>
        <p:nvPicPr>
          <p:cNvPr id="3" name="Picture 2">
            <a:extLst>
              <a:ext uri="{FF2B5EF4-FFF2-40B4-BE49-F238E27FC236}">
                <a16:creationId xmlns:a16="http://schemas.microsoft.com/office/drawing/2014/main" id="{FD630F57-1F4F-4E09-B344-54FCFD36E8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29759" y="1252169"/>
            <a:ext cx="2981728" cy="2107949"/>
          </a:xfrm>
          <a:prstGeom prst="rect">
            <a:avLst/>
          </a:prstGeom>
        </p:spPr>
      </p:pic>
      <p:pic>
        <p:nvPicPr>
          <p:cNvPr id="4" name="Picture 3">
            <a:extLst>
              <a:ext uri="{FF2B5EF4-FFF2-40B4-BE49-F238E27FC236}">
                <a16:creationId xmlns:a16="http://schemas.microsoft.com/office/drawing/2014/main" id="{8E6CFB35-EF97-4C4A-A70D-42640A6102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64" y="1252169"/>
            <a:ext cx="2995451" cy="2117651"/>
          </a:xfrm>
          <a:prstGeom prst="rect">
            <a:avLst/>
          </a:prstGeom>
        </p:spPr>
      </p:pic>
      <p:pic>
        <p:nvPicPr>
          <p:cNvPr id="5" name="Picture 4">
            <a:extLst>
              <a:ext uri="{FF2B5EF4-FFF2-40B4-BE49-F238E27FC236}">
                <a16:creationId xmlns:a16="http://schemas.microsoft.com/office/drawing/2014/main" id="{72E18289-4960-4296-8A9E-CCDB702BBC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659" y="1252169"/>
            <a:ext cx="2881341" cy="2117652"/>
          </a:xfrm>
          <a:prstGeom prst="rect">
            <a:avLst/>
          </a:prstGeom>
        </p:spPr>
      </p:pic>
      <p:sp>
        <p:nvSpPr>
          <p:cNvPr id="6" name="Title 6">
            <a:extLst>
              <a:ext uri="{FF2B5EF4-FFF2-40B4-BE49-F238E27FC236}">
                <a16:creationId xmlns:a16="http://schemas.microsoft.com/office/drawing/2014/main" id="{8A17239C-53DE-4D8F-93E9-A3072C988794}"/>
              </a:ext>
            </a:extLst>
          </p:cNvPr>
          <p:cNvSpPr txBox="1">
            <a:spLocks/>
          </p:cNvSpPr>
          <p:nvPr/>
        </p:nvSpPr>
        <p:spPr bwMode="auto">
          <a:xfrm>
            <a:off x="48623" y="464510"/>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2800" b="1"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2pPr>
            <a:lvl3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3pPr>
            <a:lvl4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4pPr>
            <a:lvl5pPr algn="ctr" rtl="0" eaLnBrk="0" fontAlgn="base" hangingPunct="0">
              <a:lnSpc>
                <a:spcPct val="90000"/>
              </a:lnSpc>
              <a:spcBef>
                <a:spcPct val="0"/>
              </a:spcBef>
              <a:spcAft>
                <a:spcPct val="0"/>
              </a:spcAft>
              <a:defRPr sz="2800" b="1">
                <a:solidFill>
                  <a:schemeClr val="tx1"/>
                </a:solidFill>
                <a:latin typeface="Arial" pitchFamily="34" charset="0"/>
                <a:cs typeface="Arial" pitchFamily="34" charset="0"/>
              </a:defRPr>
            </a:lvl5pPr>
            <a:lvl6pPr marL="457200" algn="ctr" rtl="0" fontAlgn="base">
              <a:lnSpc>
                <a:spcPct val="90000"/>
              </a:lnSpc>
              <a:spcBef>
                <a:spcPct val="0"/>
              </a:spcBef>
              <a:spcAft>
                <a:spcPct val="0"/>
              </a:spcAft>
              <a:defRPr sz="2800" b="1">
                <a:solidFill>
                  <a:schemeClr val="tx1"/>
                </a:solidFill>
                <a:latin typeface="Arial" pitchFamily="34" charset="0"/>
                <a:cs typeface="Arial" pitchFamily="34" charset="0"/>
              </a:defRPr>
            </a:lvl6pPr>
            <a:lvl7pPr marL="914400" algn="ctr" rtl="0" fontAlgn="base">
              <a:lnSpc>
                <a:spcPct val="90000"/>
              </a:lnSpc>
              <a:spcBef>
                <a:spcPct val="0"/>
              </a:spcBef>
              <a:spcAft>
                <a:spcPct val="0"/>
              </a:spcAft>
              <a:defRPr sz="2800" b="1">
                <a:solidFill>
                  <a:schemeClr val="tx1"/>
                </a:solidFill>
                <a:latin typeface="Arial" pitchFamily="34" charset="0"/>
                <a:cs typeface="Arial" pitchFamily="34" charset="0"/>
              </a:defRPr>
            </a:lvl7pPr>
            <a:lvl8pPr marL="1371600" algn="ctr" rtl="0" fontAlgn="base">
              <a:lnSpc>
                <a:spcPct val="90000"/>
              </a:lnSpc>
              <a:spcBef>
                <a:spcPct val="0"/>
              </a:spcBef>
              <a:spcAft>
                <a:spcPct val="0"/>
              </a:spcAft>
              <a:defRPr sz="2800" b="1">
                <a:solidFill>
                  <a:schemeClr val="tx1"/>
                </a:solidFill>
                <a:latin typeface="Arial" pitchFamily="34" charset="0"/>
                <a:cs typeface="Arial" pitchFamily="34" charset="0"/>
              </a:defRPr>
            </a:lvl8pPr>
            <a:lvl9pPr marL="1828800" algn="ctr" rtl="0" fontAlgn="base">
              <a:lnSpc>
                <a:spcPct val="90000"/>
              </a:lnSpc>
              <a:spcBef>
                <a:spcPct val="0"/>
              </a:spcBef>
              <a:spcAft>
                <a:spcPct val="0"/>
              </a:spcAft>
              <a:defRPr sz="2800" b="1">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sym typeface="Arial"/>
            </a:endParaRPr>
          </a:p>
        </p:txBody>
      </p:sp>
      <p:sp>
        <p:nvSpPr>
          <p:cNvPr id="8" name="TextBox 51">
            <a:extLst>
              <a:ext uri="{FF2B5EF4-FFF2-40B4-BE49-F238E27FC236}">
                <a16:creationId xmlns:a16="http://schemas.microsoft.com/office/drawing/2014/main" id="{821585B7-FB1B-47F9-B79A-2B94BCC5F0FD}"/>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1F3D20-FE05-4DB4-BDF3-03FCCF0E5CEC}" type="slidenum">
              <a:rPr kumimoji="0" lang="en-US" altLang="en-US" sz="14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9" name="Picture 8">
            <a:extLst>
              <a:ext uri="{FF2B5EF4-FFF2-40B4-BE49-F238E27FC236}">
                <a16:creationId xmlns:a16="http://schemas.microsoft.com/office/drawing/2014/main" id="{FB194417-F82B-4445-AF3F-298E68B08A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9759" y="65699"/>
            <a:ext cx="2955639" cy="124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7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E4DA6F-01E5-47D6-9B5D-D6D7E6873FB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952786"/>
            <a:ext cx="9144001" cy="5905213"/>
          </a:xfrm>
          <a:prstGeom prst="rect">
            <a:avLst/>
          </a:prstGeom>
        </p:spPr>
      </p:pic>
      <p:sp>
        <p:nvSpPr>
          <p:cNvPr id="4" name="TextBox 51">
            <a:extLst>
              <a:ext uri="{FF2B5EF4-FFF2-40B4-BE49-F238E27FC236}">
                <a16:creationId xmlns:a16="http://schemas.microsoft.com/office/drawing/2014/main" id="{BB592D0F-5B78-4770-8F13-60A219267BD4}"/>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le 5">
            <a:extLst>
              <a:ext uri="{FF2B5EF4-FFF2-40B4-BE49-F238E27FC236}">
                <a16:creationId xmlns:a16="http://schemas.microsoft.com/office/drawing/2014/main" id="{9EB0D7A4-86ED-4B25-A7A6-B64DBFA3A838}"/>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Lounge</a:t>
            </a:r>
          </a:p>
        </p:txBody>
      </p:sp>
    </p:spTree>
    <p:extLst>
      <p:ext uri="{BB962C8B-B14F-4D97-AF65-F5344CB8AC3E}">
        <p14:creationId xmlns:p14="http://schemas.microsoft.com/office/powerpoint/2010/main" val="3736501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FDC25B-5D3C-4B27-BFEA-B2D849C4AF1F}"/>
              </a:ext>
            </a:extLst>
          </p:cNvPr>
          <p:cNvPicPr>
            <a:picLocks noChangeAspect="1"/>
          </p:cNvPicPr>
          <p:nvPr/>
        </p:nvPicPr>
        <p:blipFill rotWithShape="1">
          <a:blip r:embed="rId2">
            <a:extLst>
              <a:ext uri="{28A0092B-C50C-407E-A947-70E740481C1C}">
                <a14:useLocalDpi xmlns:a14="http://schemas.microsoft.com/office/drawing/2010/main" val="0"/>
              </a:ext>
            </a:extLst>
          </a:blip>
          <a:srcRect b="3251"/>
          <a:stretch/>
        </p:blipFill>
        <p:spPr>
          <a:xfrm>
            <a:off x="-2" y="952784"/>
            <a:ext cx="9144001" cy="5905213"/>
          </a:xfrm>
          <a:prstGeom prst="rect">
            <a:avLst/>
          </a:prstGeom>
        </p:spPr>
      </p:pic>
      <p:sp>
        <p:nvSpPr>
          <p:cNvPr id="4" name="TextBox 51">
            <a:extLst>
              <a:ext uri="{FF2B5EF4-FFF2-40B4-BE49-F238E27FC236}">
                <a16:creationId xmlns:a16="http://schemas.microsoft.com/office/drawing/2014/main" id="{BB592D0F-5B78-4770-8F13-60A219267BD4}"/>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le 5">
            <a:extLst>
              <a:ext uri="{FF2B5EF4-FFF2-40B4-BE49-F238E27FC236}">
                <a16:creationId xmlns:a16="http://schemas.microsoft.com/office/drawing/2014/main" id="{9EB0D7A4-86ED-4B25-A7A6-B64DBFA3A838}"/>
              </a:ext>
            </a:extLst>
          </p:cNvPr>
          <p:cNvSpPr txBox="1">
            <a:spLocks/>
          </p:cNvSpPr>
          <p:nvPr/>
        </p:nvSpPr>
        <p:spPr bwMode="auto">
          <a:xfrm>
            <a:off x="0" y="404813"/>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Sports Bubble</a:t>
            </a:r>
          </a:p>
        </p:txBody>
      </p:sp>
    </p:spTree>
    <p:extLst>
      <p:ext uri="{BB962C8B-B14F-4D97-AF65-F5344CB8AC3E}">
        <p14:creationId xmlns:p14="http://schemas.microsoft.com/office/powerpoint/2010/main" val="799729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3A43A6-46FC-46D6-A07C-6B1047F36C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00" y="2944597"/>
            <a:ext cx="4159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AF738C3-5DF4-48EE-B7ED-2344CFC1CB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325" y="3993571"/>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9DCF26F-797F-43D6-BF1A-2BCBF3D66C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7832" y="4927969"/>
            <a:ext cx="1362075" cy="27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25DC877-A784-4103-9D3E-1F8D46B29DB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3263" y="1562314"/>
            <a:ext cx="901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a:extLst>
              <a:ext uri="{FF2B5EF4-FFF2-40B4-BE49-F238E27FC236}">
                <a16:creationId xmlns:a16="http://schemas.microsoft.com/office/drawing/2014/main" id="{3E086E38-1F18-4493-9439-7A60A04B64A6}"/>
              </a:ext>
            </a:extLst>
          </p:cNvPr>
          <p:cNvGraphicFramePr>
            <a:graphicFrameLocks noGrp="1"/>
          </p:cNvGraphicFramePr>
          <p:nvPr>
            <p:extLst/>
          </p:nvPr>
        </p:nvGraphicFramePr>
        <p:xfrm>
          <a:off x="1985963" y="4907542"/>
          <a:ext cx="6969125" cy="371475"/>
        </p:xfrm>
        <a:graphic>
          <a:graphicData uri="http://schemas.openxmlformats.org/drawingml/2006/table">
            <a:tbl>
              <a:tblPr firstRow="1" bandRow="1"/>
              <a:tblGrid>
                <a:gridCol w="3968762">
                  <a:extLst>
                    <a:ext uri="{9D8B030D-6E8A-4147-A177-3AD203B41FA5}">
                      <a16:colId xmlns:a16="http://schemas.microsoft.com/office/drawing/2014/main" val="20000"/>
                    </a:ext>
                  </a:extLst>
                </a:gridCol>
                <a:gridCol w="3000363">
                  <a:extLst>
                    <a:ext uri="{9D8B030D-6E8A-4147-A177-3AD203B41FA5}">
                      <a16:colId xmlns:a16="http://schemas.microsoft.com/office/drawing/2014/main" val="20001"/>
                    </a:ext>
                  </a:extLst>
                </a:gridCol>
              </a:tblGrid>
              <a:tr h="371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Tx/>
                        <a:buNone/>
                        <a:tabLst/>
                        <a:defRPr/>
                      </a:pPr>
                      <a:r>
                        <a:rPr lang="en-US" sz="1800" dirty="0"/>
                        <a:t>Seneca College</a:t>
                      </a:r>
                      <a:endParaRPr lang="en-US" sz="1800" b="0" dirty="0"/>
                    </a:p>
                  </a:txBody>
                  <a:tcPr marT="45798" marB="45798">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Tx/>
                        <a:buNone/>
                        <a:tabLst/>
                        <a:defRPr/>
                      </a:pPr>
                      <a:r>
                        <a:rPr lang="en-US" sz="1800" dirty="0"/>
                        <a:t>Preparatory Programme</a:t>
                      </a:r>
                      <a:endParaRPr lang="en-US" sz="1800" b="0" dirty="0"/>
                    </a:p>
                  </a:txBody>
                  <a:tcPr marT="45798" marB="45798">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3819E404-5106-4517-8ECA-D45526D1B3EC}"/>
              </a:ext>
            </a:extLst>
          </p:cNvPr>
          <p:cNvGraphicFramePr>
            <a:graphicFrameLocks noGrp="1"/>
          </p:cNvGraphicFramePr>
          <p:nvPr>
            <p:extLst/>
          </p:nvPr>
        </p:nvGraphicFramePr>
        <p:xfrm>
          <a:off x="1985963" y="1733764"/>
          <a:ext cx="6969125" cy="503237"/>
        </p:xfrm>
        <a:graphic>
          <a:graphicData uri="http://schemas.openxmlformats.org/drawingml/2006/table">
            <a:tbl>
              <a:tblPr firstRow="1" bandRow="1"/>
              <a:tblGrid>
                <a:gridCol w="4013207">
                  <a:extLst>
                    <a:ext uri="{9D8B030D-6E8A-4147-A177-3AD203B41FA5}">
                      <a16:colId xmlns:a16="http://schemas.microsoft.com/office/drawing/2014/main" val="20000"/>
                    </a:ext>
                  </a:extLst>
                </a:gridCol>
                <a:gridCol w="2955918">
                  <a:extLst>
                    <a:ext uri="{9D8B030D-6E8A-4147-A177-3AD203B41FA5}">
                      <a16:colId xmlns:a16="http://schemas.microsoft.com/office/drawing/2014/main" val="20001"/>
                    </a:ext>
                  </a:extLst>
                </a:gridCol>
              </a:tblGrid>
              <a:tr h="50323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50000"/>
                        </a:lnSpc>
                        <a:spcBef>
                          <a:spcPts val="0"/>
                        </a:spcBef>
                        <a:spcAft>
                          <a:spcPts val="0"/>
                        </a:spcAft>
                        <a:buClrTx/>
                        <a:buSzTx/>
                        <a:buFont typeface="Arial" charset="0"/>
                        <a:buNone/>
                        <a:tabLst/>
                        <a:defRPr/>
                      </a:pPr>
                      <a:r>
                        <a:rPr lang="en-US" sz="1800" dirty="0"/>
                        <a:t>University of Toronto</a:t>
                      </a:r>
                      <a:endParaRPr lang="en-US" sz="1800" b="0" dirty="0"/>
                    </a:p>
                  </a:txBody>
                  <a:tcPr marT="45749" marB="4574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50000"/>
                        </a:lnSpc>
                        <a:spcBef>
                          <a:spcPts val="0"/>
                        </a:spcBef>
                        <a:spcAft>
                          <a:spcPts val="0"/>
                        </a:spcAft>
                        <a:buClrTx/>
                        <a:buSzTx/>
                        <a:buFont typeface="Arial" charset="0"/>
                        <a:buNone/>
                        <a:tabLst/>
                        <a:defRPr/>
                      </a:pPr>
                      <a:r>
                        <a:rPr lang="en-US" sz="1800" dirty="0"/>
                        <a:t>Computer Science</a:t>
                      </a:r>
                      <a:endParaRPr lang="en-US" sz="1800" b="0" dirty="0"/>
                    </a:p>
                  </a:txBody>
                  <a:tcPr marT="45749" marB="4574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5" name="Table 14">
            <a:extLst>
              <a:ext uri="{FF2B5EF4-FFF2-40B4-BE49-F238E27FC236}">
                <a16:creationId xmlns:a16="http://schemas.microsoft.com/office/drawing/2014/main" id="{F23E8309-2881-4346-8545-7031A06A758B}"/>
              </a:ext>
            </a:extLst>
          </p:cNvPr>
          <p:cNvGraphicFramePr>
            <a:graphicFrameLocks noGrp="1"/>
          </p:cNvGraphicFramePr>
          <p:nvPr>
            <p:extLst/>
          </p:nvPr>
        </p:nvGraphicFramePr>
        <p:xfrm>
          <a:off x="1985963" y="2838235"/>
          <a:ext cx="6969125" cy="639828"/>
        </p:xfrm>
        <a:graphic>
          <a:graphicData uri="http://schemas.openxmlformats.org/drawingml/2006/table">
            <a:tbl>
              <a:tblPr firstRow="1" bandRow="1"/>
              <a:tblGrid>
                <a:gridCol w="4028198">
                  <a:extLst>
                    <a:ext uri="{9D8B030D-6E8A-4147-A177-3AD203B41FA5}">
                      <a16:colId xmlns:a16="http://schemas.microsoft.com/office/drawing/2014/main" val="20000"/>
                    </a:ext>
                  </a:extLst>
                </a:gridCol>
                <a:gridCol w="2940927">
                  <a:extLst>
                    <a:ext uri="{9D8B030D-6E8A-4147-A177-3AD203B41FA5}">
                      <a16:colId xmlns:a16="http://schemas.microsoft.com/office/drawing/2014/main" val="20001"/>
                    </a:ext>
                  </a:extLst>
                </a:gridCol>
              </a:tblGrid>
              <a:tr h="6397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University of British Columbia</a:t>
                      </a:r>
                      <a:endParaRPr lang="en-US" sz="1800" b="0" dirty="0"/>
                    </a:p>
                  </a:txBody>
                  <a:tcPr marT="45594" marB="4559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nSpc>
                          <a:spcPct val="100000"/>
                        </a:lnSpc>
                        <a:buFont typeface="Arial" charset="0"/>
                        <a:buNone/>
                      </a:pPr>
                      <a:r>
                        <a:rPr lang="en-US" sz="1800" dirty="0"/>
                        <a:t>Earth and Environmental Sciences</a:t>
                      </a:r>
                      <a:endParaRPr lang="en-US" sz="1800" b="0" dirty="0"/>
                    </a:p>
                  </a:txBody>
                  <a:tcPr marT="45594" marB="4559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6" name="Table 15">
            <a:extLst>
              <a:ext uri="{FF2B5EF4-FFF2-40B4-BE49-F238E27FC236}">
                <a16:creationId xmlns:a16="http://schemas.microsoft.com/office/drawing/2014/main" id="{39D27713-C433-4D5D-A2CC-BB82747574BC}"/>
              </a:ext>
            </a:extLst>
          </p:cNvPr>
          <p:cNvGraphicFramePr>
            <a:graphicFrameLocks noGrp="1"/>
          </p:cNvGraphicFramePr>
          <p:nvPr>
            <p:extLst/>
          </p:nvPr>
        </p:nvGraphicFramePr>
        <p:xfrm>
          <a:off x="1985963" y="3958646"/>
          <a:ext cx="6969125" cy="468313"/>
        </p:xfrm>
        <a:graphic>
          <a:graphicData uri="http://schemas.openxmlformats.org/drawingml/2006/table">
            <a:tbl>
              <a:tblPr firstRow="1" bandRow="1"/>
              <a:tblGrid>
                <a:gridCol w="4028199">
                  <a:extLst>
                    <a:ext uri="{9D8B030D-6E8A-4147-A177-3AD203B41FA5}">
                      <a16:colId xmlns:a16="http://schemas.microsoft.com/office/drawing/2014/main" val="20000"/>
                    </a:ext>
                  </a:extLst>
                </a:gridCol>
                <a:gridCol w="2940926">
                  <a:extLst>
                    <a:ext uri="{9D8B030D-6E8A-4147-A177-3AD203B41FA5}">
                      <a16:colId xmlns:a16="http://schemas.microsoft.com/office/drawing/2014/main" val="20001"/>
                    </a:ext>
                  </a:extLst>
                </a:gridCol>
              </a:tblGrid>
              <a:tr h="4683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fontAlgn="auto">
                        <a:lnSpc>
                          <a:spcPct val="100000"/>
                        </a:lnSpc>
                        <a:buFont typeface="Arial" charset="0"/>
                        <a:buNone/>
                      </a:pPr>
                      <a:r>
                        <a:rPr lang="en-US" sz="1800" dirty="0"/>
                        <a:t>University of Victoria</a:t>
                      </a:r>
                      <a:endParaRPr lang="en-US" sz="1800" b="0" dirty="0"/>
                    </a:p>
                  </a:txBody>
                  <a:tcPr marT="45751" marB="4575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Cooperative Education</a:t>
                      </a:r>
                      <a:endParaRPr lang="en-US" sz="1800" b="0" dirty="0"/>
                    </a:p>
                  </a:txBody>
                  <a:tcPr marT="45751" marB="45751"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TextBox 51">
            <a:extLst>
              <a:ext uri="{FF2B5EF4-FFF2-40B4-BE49-F238E27FC236}">
                <a16:creationId xmlns:a16="http://schemas.microsoft.com/office/drawing/2014/main" id="{D4BE36D3-182E-43CC-9E3D-ECB432927EBC}"/>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algn="r"/>
            <a:fld id="{216C73E8-3A77-495C-B905-5C43697765D7}" type="slidenum">
              <a:rPr lang="en-US" altLang="en-US" sz="1400" smtClean="0">
                <a:solidFill>
                  <a:srgbClr val="000000"/>
                </a:solidFill>
                <a:latin typeface="Arial" panose="020B0604020202020204" pitchFamily="34" charset="0"/>
                <a:sym typeface="Arial" panose="020B0604020202020204" pitchFamily="34" charset="0"/>
              </a:rPr>
              <a:pPr algn="r"/>
              <a:t>22</a:t>
            </a:fld>
            <a:endParaRPr lang="en-US" altLang="en-US" sz="1400" dirty="0">
              <a:solidFill>
                <a:srgbClr val="000000"/>
              </a:solidFill>
              <a:latin typeface="Arial" panose="020B0604020202020204" pitchFamily="34" charset="0"/>
              <a:sym typeface="Arial" panose="020B0604020202020204" pitchFamily="34" charset="0"/>
            </a:endParaRPr>
          </a:p>
        </p:txBody>
      </p:sp>
      <p:sp>
        <p:nvSpPr>
          <p:cNvPr id="18" name="Shape 822">
            <a:extLst>
              <a:ext uri="{FF2B5EF4-FFF2-40B4-BE49-F238E27FC236}">
                <a16:creationId xmlns:a16="http://schemas.microsoft.com/office/drawing/2014/main" id="{81F0F9B8-1A55-4CCA-B3B4-92242697CF0A}"/>
              </a:ext>
            </a:extLst>
          </p:cNvPr>
          <p:cNvSpPr txBox="1"/>
          <p:nvPr/>
        </p:nvSpPr>
        <p:spPr>
          <a:xfrm>
            <a:off x="0" y="264337"/>
            <a:ext cx="9144000" cy="741081"/>
          </a:xfrm>
          <a:prstGeom prst="rect">
            <a:avLst/>
          </a:prstGeom>
          <a:noFill/>
          <a:ln>
            <a:noFill/>
          </a:ln>
        </p:spPr>
        <p:txBody>
          <a:bodyPr wrap="square" lIns="0" tIns="45700" rIns="91425" bIns="45700" anchor="ctr" anchorCtr="0">
            <a:noAutofit/>
          </a:bodyPr>
          <a:lstStyle/>
          <a:p>
            <a:pPr marL="0" marR="0" lvl="0" indent="0" algn="ctr" rtl="0">
              <a:spcBef>
                <a:spcPts val="0"/>
              </a:spcBef>
              <a:spcAft>
                <a:spcPts val="0"/>
              </a:spcAft>
              <a:buSzPct val="25000"/>
              <a:buNone/>
            </a:pPr>
            <a:r>
              <a:rPr lang="en-US" sz="2400" b="1" i="0" u="none" strike="noStrike" cap="none" dirty="0">
                <a:solidFill>
                  <a:srgbClr val="000000"/>
                </a:solidFill>
                <a:latin typeface="Arial"/>
                <a:ea typeface="Arial"/>
                <a:cs typeface="Arial"/>
                <a:sym typeface="Arial"/>
              </a:rPr>
              <a:t>UCA Academic Partnerships</a:t>
            </a:r>
          </a:p>
        </p:txBody>
      </p:sp>
    </p:spTree>
    <p:extLst>
      <p:ext uri="{BB962C8B-B14F-4D97-AF65-F5344CB8AC3E}">
        <p14:creationId xmlns:p14="http://schemas.microsoft.com/office/powerpoint/2010/main" val="1880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9E9B35-7D22-44F2-9F0C-3417FCB066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4624" y="1755498"/>
            <a:ext cx="454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Table 19">
            <a:extLst>
              <a:ext uri="{FF2B5EF4-FFF2-40B4-BE49-F238E27FC236}">
                <a16:creationId xmlns:a16="http://schemas.microsoft.com/office/drawing/2014/main" id="{E46D81FE-4C17-4C0B-83C5-7676204ED0CA}"/>
              </a:ext>
            </a:extLst>
          </p:cNvPr>
          <p:cNvGraphicFramePr>
            <a:graphicFrameLocks noGrp="1"/>
          </p:cNvGraphicFramePr>
          <p:nvPr>
            <p:extLst/>
          </p:nvPr>
        </p:nvGraphicFramePr>
        <p:xfrm>
          <a:off x="1985963" y="1682473"/>
          <a:ext cx="6844424" cy="640166"/>
        </p:xfrm>
        <a:graphic>
          <a:graphicData uri="http://schemas.openxmlformats.org/drawingml/2006/table">
            <a:tbl>
              <a:tblPr firstRow="1" bandRow="1"/>
              <a:tblGrid>
                <a:gridCol w="3956122">
                  <a:extLst>
                    <a:ext uri="{9D8B030D-6E8A-4147-A177-3AD203B41FA5}">
                      <a16:colId xmlns:a16="http://schemas.microsoft.com/office/drawing/2014/main" val="20000"/>
                    </a:ext>
                  </a:extLst>
                </a:gridCol>
                <a:gridCol w="2888302">
                  <a:extLst>
                    <a:ext uri="{9D8B030D-6E8A-4147-A177-3AD203B41FA5}">
                      <a16:colId xmlns:a16="http://schemas.microsoft.com/office/drawing/2014/main" val="20001"/>
                    </a:ext>
                  </a:extLst>
                </a:gridCol>
              </a:tblGrid>
              <a:tr h="4540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Higher School of Economics, Moscow</a:t>
                      </a:r>
                      <a:endParaRPr lang="en-US" sz="1800" b="0" dirty="0"/>
                    </a:p>
                  </a:txBody>
                  <a:tcPr marT="45763" marB="4576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a:lnSpc>
                          <a:spcPct val="100000"/>
                        </a:lnSpc>
                        <a:buFont typeface="Arial" charset="0"/>
                        <a:buNone/>
                      </a:pPr>
                      <a:r>
                        <a:rPr lang="en-US" sz="1800" dirty="0"/>
                        <a:t> Economics</a:t>
                      </a:r>
                    </a:p>
                  </a:txBody>
                  <a:tcPr marT="45763" marB="4576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1" name="Picture 20">
            <a:extLst>
              <a:ext uri="{FF2B5EF4-FFF2-40B4-BE49-F238E27FC236}">
                <a16:creationId xmlns:a16="http://schemas.microsoft.com/office/drawing/2014/main" id="{28369282-9F9D-4D09-AE69-E83F157521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9303" y="2969128"/>
            <a:ext cx="4857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C7A438D9-CDA0-4EE5-9FB1-37C9950AE3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375" y="4062733"/>
            <a:ext cx="11477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Table 22">
            <a:extLst>
              <a:ext uri="{FF2B5EF4-FFF2-40B4-BE49-F238E27FC236}">
                <a16:creationId xmlns:a16="http://schemas.microsoft.com/office/drawing/2014/main" id="{44804893-125D-469E-B919-F3E67E821952}"/>
              </a:ext>
            </a:extLst>
          </p:cNvPr>
          <p:cNvGraphicFramePr>
            <a:graphicFrameLocks noGrp="1"/>
          </p:cNvGraphicFramePr>
          <p:nvPr>
            <p:extLst/>
          </p:nvPr>
        </p:nvGraphicFramePr>
        <p:xfrm>
          <a:off x="1985963" y="2854048"/>
          <a:ext cx="6969125" cy="684213"/>
        </p:xfrm>
        <a:graphic>
          <a:graphicData uri="http://schemas.openxmlformats.org/drawingml/2006/table">
            <a:tbl>
              <a:tblPr firstRow="1" bandRow="1"/>
              <a:tblGrid>
                <a:gridCol w="4028200">
                  <a:extLst>
                    <a:ext uri="{9D8B030D-6E8A-4147-A177-3AD203B41FA5}">
                      <a16:colId xmlns:a16="http://schemas.microsoft.com/office/drawing/2014/main" val="20000"/>
                    </a:ext>
                  </a:extLst>
                </a:gridCol>
                <a:gridCol w="2940925">
                  <a:extLst>
                    <a:ext uri="{9D8B030D-6E8A-4147-A177-3AD203B41FA5}">
                      <a16:colId xmlns:a16="http://schemas.microsoft.com/office/drawing/2014/main" val="20001"/>
                    </a:ext>
                  </a:extLst>
                </a:gridCol>
              </a:tblGrid>
              <a:tr h="6842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Stockholm School of Economics, Riga</a:t>
                      </a:r>
                      <a:endParaRPr lang="en-US" sz="1800" b="0" dirty="0"/>
                    </a:p>
                  </a:txBody>
                  <a:tcPr marT="45734" marB="457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a:lnSpc>
                          <a:spcPct val="100000"/>
                        </a:lnSpc>
                        <a:buFont typeface="Arial" charset="0"/>
                        <a:buNone/>
                      </a:pPr>
                      <a:r>
                        <a:rPr lang="en-US" sz="1800" dirty="0"/>
                        <a:t>Economics</a:t>
                      </a:r>
                    </a:p>
                  </a:txBody>
                  <a:tcPr marT="45734" marB="457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3E7356D5-D956-47DA-BBED-4D5F366F2F71}"/>
              </a:ext>
            </a:extLst>
          </p:cNvPr>
          <p:cNvGraphicFramePr>
            <a:graphicFrameLocks noGrp="1"/>
          </p:cNvGraphicFramePr>
          <p:nvPr>
            <p:extLst/>
          </p:nvPr>
        </p:nvGraphicFramePr>
        <p:xfrm>
          <a:off x="1985963" y="3989708"/>
          <a:ext cx="6969125" cy="684213"/>
        </p:xfrm>
        <a:graphic>
          <a:graphicData uri="http://schemas.openxmlformats.org/drawingml/2006/table">
            <a:tbl>
              <a:tblPr firstRow="1" bandRow="1"/>
              <a:tblGrid>
                <a:gridCol w="4043191">
                  <a:extLst>
                    <a:ext uri="{9D8B030D-6E8A-4147-A177-3AD203B41FA5}">
                      <a16:colId xmlns:a16="http://schemas.microsoft.com/office/drawing/2014/main" val="20000"/>
                    </a:ext>
                  </a:extLst>
                </a:gridCol>
                <a:gridCol w="2925934">
                  <a:extLst>
                    <a:ext uri="{9D8B030D-6E8A-4147-A177-3AD203B41FA5}">
                      <a16:colId xmlns:a16="http://schemas.microsoft.com/office/drawing/2014/main" val="20001"/>
                    </a:ext>
                  </a:extLst>
                </a:gridCol>
              </a:tblGrid>
              <a:tr h="6842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University of Technology Sydney</a:t>
                      </a:r>
                      <a:endParaRPr lang="en-US" sz="1800" b="0" dirty="0"/>
                    </a:p>
                  </a:txBody>
                  <a:tcPr marT="45734" marB="457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Communications and Media</a:t>
                      </a:r>
                      <a:endParaRPr lang="en-US" sz="1800" b="0" dirty="0"/>
                    </a:p>
                  </a:txBody>
                  <a:tcPr marT="45734" marB="457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5" name="TextBox 51">
            <a:extLst>
              <a:ext uri="{FF2B5EF4-FFF2-40B4-BE49-F238E27FC236}">
                <a16:creationId xmlns:a16="http://schemas.microsoft.com/office/drawing/2014/main" id="{7593EFDE-7F83-4DB1-AF84-8A617DE73523}"/>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algn="r"/>
            <a:fld id="{216C73E8-3A77-495C-B905-5C43697765D7}" type="slidenum">
              <a:rPr lang="en-US" altLang="en-US" sz="1400" smtClean="0">
                <a:solidFill>
                  <a:srgbClr val="000000"/>
                </a:solidFill>
                <a:latin typeface="Arial" panose="020B0604020202020204" pitchFamily="34" charset="0"/>
                <a:sym typeface="Arial" panose="020B0604020202020204" pitchFamily="34" charset="0"/>
              </a:rPr>
              <a:pPr algn="r"/>
              <a:t>23</a:t>
            </a:fld>
            <a:endParaRPr lang="en-US" altLang="en-US" sz="1400" dirty="0">
              <a:solidFill>
                <a:srgbClr val="000000"/>
              </a:solidFill>
              <a:latin typeface="Arial" panose="020B0604020202020204" pitchFamily="34" charset="0"/>
              <a:sym typeface="Arial" panose="020B0604020202020204" pitchFamily="34" charset="0"/>
            </a:endParaRPr>
          </a:p>
        </p:txBody>
      </p:sp>
      <p:pic>
        <p:nvPicPr>
          <p:cNvPr id="26" name="Picture 25">
            <a:extLst>
              <a:ext uri="{FF2B5EF4-FFF2-40B4-BE49-F238E27FC236}">
                <a16:creationId xmlns:a16="http://schemas.microsoft.com/office/drawing/2014/main" id="{9A973CE2-5279-42C8-A875-C914AC9A610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19303" y="5129625"/>
            <a:ext cx="570077" cy="743345"/>
          </a:xfrm>
          <a:prstGeom prst="rect">
            <a:avLst/>
          </a:prstGeom>
        </p:spPr>
      </p:pic>
      <p:graphicFrame>
        <p:nvGraphicFramePr>
          <p:cNvPr id="27" name="Table 26">
            <a:extLst>
              <a:ext uri="{FF2B5EF4-FFF2-40B4-BE49-F238E27FC236}">
                <a16:creationId xmlns:a16="http://schemas.microsoft.com/office/drawing/2014/main" id="{1D87FA8A-D25D-4D02-8EFF-22E993817600}"/>
              </a:ext>
            </a:extLst>
          </p:cNvPr>
          <p:cNvGraphicFramePr>
            <a:graphicFrameLocks noGrp="1"/>
          </p:cNvGraphicFramePr>
          <p:nvPr>
            <p:extLst/>
          </p:nvPr>
        </p:nvGraphicFramePr>
        <p:xfrm>
          <a:off x="1985962" y="5125368"/>
          <a:ext cx="6969125" cy="684213"/>
        </p:xfrm>
        <a:graphic>
          <a:graphicData uri="http://schemas.openxmlformats.org/drawingml/2006/table">
            <a:tbl>
              <a:tblPr firstRow="1" bandRow="1"/>
              <a:tblGrid>
                <a:gridCol w="4043191">
                  <a:extLst>
                    <a:ext uri="{9D8B030D-6E8A-4147-A177-3AD203B41FA5}">
                      <a16:colId xmlns:a16="http://schemas.microsoft.com/office/drawing/2014/main" val="20000"/>
                    </a:ext>
                  </a:extLst>
                </a:gridCol>
                <a:gridCol w="2925934">
                  <a:extLst>
                    <a:ext uri="{9D8B030D-6E8A-4147-A177-3AD203B41FA5}">
                      <a16:colId xmlns:a16="http://schemas.microsoft.com/office/drawing/2014/main" val="20001"/>
                    </a:ext>
                  </a:extLst>
                </a:gridCol>
              </a:tblGrid>
              <a:tr h="68421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University of Cambridge</a:t>
                      </a:r>
                      <a:endParaRPr lang="en-US" sz="1800" b="0" dirty="0"/>
                    </a:p>
                  </a:txBody>
                  <a:tcPr marT="45734" marB="457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316" rtl="0" eaLnBrk="1" fontAlgn="auto" latinLnBrk="0" hangingPunct="1">
                        <a:lnSpc>
                          <a:spcPct val="100000"/>
                        </a:lnSpc>
                        <a:spcBef>
                          <a:spcPts val="0"/>
                        </a:spcBef>
                        <a:spcAft>
                          <a:spcPts val="0"/>
                        </a:spcAft>
                        <a:buClrTx/>
                        <a:buSzTx/>
                        <a:buFont typeface="Arial" charset="0"/>
                        <a:buNone/>
                        <a:tabLst/>
                        <a:defRPr/>
                      </a:pPr>
                      <a:r>
                        <a:rPr lang="en-US" sz="1800" dirty="0"/>
                        <a:t>Faculty Development </a:t>
                      </a:r>
                      <a:r>
                        <a:rPr lang="en-US" sz="1800" dirty="0" err="1"/>
                        <a:t>Programme</a:t>
                      </a:r>
                      <a:endParaRPr lang="en-US" sz="1800" b="0" dirty="0"/>
                    </a:p>
                  </a:txBody>
                  <a:tcPr marT="45734" marB="457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8" name="Shape 822">
            <a:extLst>
              <a:ext uri="{FF2B5EF4-FFF2-40B4-BE49-F238E27FC236}">
                <a16:creationId xmlns:a16="http://schemas.microsoft.com/office/drawing/2014/main" id="{3DFDDE78-2155-4589-9A0B-E54F0F920781}"/>
              </a:ext>
            </a:extLst>
          </p:cNvPr>
          <p:cNvSpPr txBox="1"/>
          <p:nvPr/>
        </p:nvSpPr>
        <p:spPr>
          <a:xfrm>
            <a:off x="0" y="264337"/>
            <a:ext cx="9144000" cy="741081"/>
          </a:xfrm>
          <a:prstGeom prst="rect">
            <a:avLst/>
          </a:prstGeom>
          <a:noFill/>
          <a:ln>
            <a:noFill/>
          </a:ln>
        </p:spPr>
        <p:txBody>
          <a:bodyPr wrap="square" lIns="0" tIns="45700" rIns="91425" bIns="45700" anchor="ctr" anchorCtr="0">
            <a:noAutofit/>
          </a:bodyPr>
          <a:lstStyle/>
          <a:p>
            <a:pPr marL="0" marR="0" lvl="0" indent="0" algn="ctr" rtl="0">
              <a:spcBef>
                <a:spcPts val="0"/>
              </a:spcBef>
              <a:spcAft>
                <a:spcPts val="0"/>
              </a:spcAft>
              <a:buSzPct val="25000"/>
              <a:buNone/>
            </a:pPr>
            <a:r>
              <a:rPr lang="en-US" sz="2400" b="1" i="0" u="none" strike="noStrike" cap="none" dirty="0">
                <a:solidFill>
                  <a:srgbClr val="000000"/>
                </a:solidFill>
                <a:latin typeface="Arial"/>
                <a:ea typeface="Arial"/>
                <a:cs typeface="Arial"/>
                <a:sym typeface="Arial"/>
              </a:rPr>
              <a:t>UCA Academic Partnerships</a:t>
            </a:r>
          </a:p>
        </p:txBody>
      </p:sp>
    </p:spTree>
    <p:extLst>
      <p:ext uri="{BB962C8B-B14F-4D97-AF65-F5344CB8AC3E}">
        <p14:creationId xmlns:p14="http://schemas.microsoft.com/office/powerpoint/2010/main" val="12871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615113-0DB9-42A0-96C8-BA41AC763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6858000"/>
          </a:xfrm>
          <a:prstGeom prst="rect">
            <a:avLst/>
          </a:prstGeom>
        </p:spPr>
      </p:pic>
      <p:sp>
        <p:nvSpPr>
          <p:cNvPr id="2" name="Rectangle 1">
            <a:extLst>
              <a:ext uri="{FF2B5EF4-FFF2-40B4-BE49-F238E27FC236}">
                <a16:creationId xmlns:a16="http://schemas.microsoft.com/office/drawing/2014/main" id="{59BDAF74-4267-4316-8B31-A1A357A8F239}"/>
              </a:ext>
            </a:extLst>
          </p:cNvPr>
          <p:cNvSpPr/>
          <p:nvPr/>
        </p:nvSpPr>
        <p:spPr>
          <a:xfrm>
            <a:off x="271699" y="3134968"/>
            <a:ext cx="8361947"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685800" fontAlgn="auto">
              <a:spcBef>
                <a:spcPts val="0"/>
              </a:spcBef>
              <a:spcAft>
                <a:spcPts val="0"/>
              </a:spcAft>
            </a:pPr>
            <a:r>
              <a:rPr lang="en-US" sz="3600" dirty="0">
                <a:solidFill>
                  <a:prstClr val="white"/>
                </a:solidFill>
                <a:latin typeface="Garamond" panose="02020404030301010803" pitchFamily="18" charset="0"/>
              </a:rPr>
              <a:t>Co-operative Education Program</a:t>
            </a:r>
            <a:endParaRPr lang="ru-RU" sz="3600" dirty="0">
              <a:solidFill>
                <a:prstClr val="white"/>
              </a:solidFill>
              <a:latin typeface="Garamond" panose="02020404030301010803" pitchFamily="18" charset="0"/>
            </a:endParaRPr>
          </a:p>
        </p:txBody>
      </p:sp>
    </p:spTree>
    <p:extLst>
      <p:ext uri="{BB962C8B-B14F-4D97-AF65-F5344CB8AC3E}">
        <p14:creationId xmlns:p14="http://schemas.microsoft.com/office/powerpoint/2010/main" val="1261390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31039"/>
            <a:ext cx="7886700" cy="651076"/>
          </a:xfrm>
        </p:spPr>
        <p:txBody>
          <a:bodyPr>
            <a:normAutofit/>
          </a:bodyPr>
          <a:lstStyle/>
          <a:p>
            <a:r>
              <a:rPr lang="en-US" sz="4050" b="1" dirty="0">
                <a:solidFill>
                  <a:schemeClr val="accent1">
                    <a:lumMod val="60000"/>
                    <a:lumOff val="40000"/>
                  </a:schemeClr>
                </a:solidFill>
              </a:rPr>
              <a:t>               </a:t>
            </a:r>
            <a:r>
              <a:rPr lang="en-US" sz="4050" b="1" dirty="0">
                <a:solidFill>
                  <a:schemeClr val="accent1"/>
                </a:solidFill>
                <a:latin typeface="Times New Roman" panose="02020603050405020304" pitchFamily="18" charset="0"/>
                <a:cs typeface="Times New Roman" panose="02020603050405020304" pitchFamily="18" charset="0"/>
              </a:rPr>
              <a:t>WHAT is Co-op? </a:t>
            </a:r>
          </a:p>
        </p:txBody>
      </p:sp>
      <p:sp>
        <p:nvSpPr>
          <p:cNvPr id="3" name="Content Placeholder 2"/>
          <p:cNvSpPr>
            <a:spLocks noGrp="1"/>
          </p:cNvSpPr>
          <p:nvPr>
            <p:ph idx="1"/>
          </p:nvPr>
        </p:nvSpPr>
        <p:spPr>
          <a:xfrm>
            <a:off x="234388" y="1582115"/>
            <a:ext cx="6157448" cy="3615642"/>
          </a:xfrm>
        </p:spPr>
        <p:txBody>
          <a:bodyPr/>
          <a:lstStyle/>
          <a:p>
            <a:pPr marL="0" indent="0">
              <a:buNone/>
            </a:pPr>
            <a:endParaRPr lang="en-US" sz="3000" u="sng" dirty="0"/>
          </a:p>
          <a:p>
            <a:pPr marL="0" indent="0">
              <a:buNone/>
            </a:pPr>
            <a:r>
              <a:rPr lang="en-US" sz="3000" u="sng" dirty="0">
                <a:latin typeface="Times New Roman" panose="02020603050405020304" pitchFamily="18" charset="0"/>
                <a:cs typeface="Times New Roman" panose="02020603050405020304" pitchFamily="18" charset="0"/>
              </a:rPr>
              <a:t>Co-operative education: </a:t>
            </a:r>
          </a:p>
          <a:p>
            <a:r>
              <a:rPr lang="en-US" sz="2400" dirty="0">
                <a:solidFill>
                  <a:srgbClr val="C00000"/>
                </a:solidFill>
                <a:latin typeface="Times New Roman" panose="02020603050405020304" pitchFamily="18" charset="0"/>
                <a:cs typeface="Times New Roman" panose="02020603050405020304" pitchFamily="18" charset="0"/>
              </a:rPr>
              <a:t>Experiential learning </a:t>
            </a:r>
            <a:r>
              <a:rPr lang="en-US" sz="2400" dirty="0">
                <a:latin typeface="Times New Roman" panose="02020603050405020304" pitchFamily="18" charset="0"/>
                <a:cs typeface="Times New Roman" panose="02020603050405020304" pitchFamily="18" charset="0"/>
              </a:rPr>
              <a:t>that gives the student a learning experience outside of the school environment at a workplace.</a:t>
            </a:r>
          </a:p>
          <a:p>
            <a:pPr marL="0" indent="0">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It gives </a:t>
            </a:r>
            <a:r>
              <a:rPr lang="en-US" sz="2400" dirty="0">
                <a:solidFill>
                  <a:srgbClr val="C00000"/>
                </a:solidFill>
                <a:latin typeface="Times New Roman" panose="02020603050405020304" pitchFamily="18" charset="0"/>
                <a:cs typeface="Times New Roman" panose="02020603050405020304" pitchFamily="18" charset="0"/>
              </a:rPr>
              <a:t>hands-on experience </a:t>
            </a:r>
            <a:r>
              <a:rPr lang="en-US" sz="2400" dirty="0">
                <a:latin typeface="Times New Roman" panose="02020603050405020304" pitchFamily="18" charset="0"/>
                <a:cs typeface="Times New Roman" panose="02020603050405020304" pitchFamily="18" charset="0"/>
              </a:rPr>
              <a:t>in a field of studies and interest of a student.</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77FA7A5A-2EB5-4E6F-A3CB-7B26EAC84D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3257" y="2159402"/>
            <a:ext cx="3029014" cy="281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679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0" descr="00 title4_REV_D">
            <a:extLst>
              <a:ext uri="{FF2B5EF4-FFF2-40B4-BE49-F238E27FC236}">
                <a16:creationId xmlns:a16="http://schemas.microsoft.com/office/drawing/2014/main" id="{C695B1C6-D653-462A-8A16-DE16F1540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0" y="1578909"/>
            <a:ext cx="5650317" cy="442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a:extLst>
              <a:ext uri="{FF2B5EF4-FFF2-40B4-BE49-F238E27FC236}">
                <a16:creationId xmlns:a16="http://schemas.microsoft.com/office/drawing/2014/main" id="{6E1616B9-CE78-40C3-B30E-A4BB9FCA0B2D}"/>
              </a:ext>
            </a:extLst>
          </p:cNvPr>
          <p:cNvSpPr>
            <a:spLocks noGrp="1" noChangeArrowheads="1"/>
          </p:cNvSpPr>
          <p:nvPr>
            <p:ph type="ctrTitle"/>
          </p:nvPr>
        </p:nvSpPr>
        <p:spPr>
          <a:xfrm>
            <a:off x="286871" y="933450"/>
            <a:ext cx="8697977" cy="645459"/>
          </a:xfrm>
        </p:spPr>
        <p:txBody>
          <a:bodyPr anchor="t">
            <a:normAutofit fontScale="90000"/>
          </a:bodyPr>
          <a:lstStyle/>
          <a:p>
            <a:r>
              <a:rPr lang="en-US" altLang="en-US" sz="3975" b="1" dirty="0">
                <a:solidFill>
                  <a:schemeClr val="accent1"/>
                </a:solidFill>
                <a:latin typeface="Times New Roman" panose="02020603050405020304" pitchFamily="18" charset="0"/>
                <a:cs typeface="Times New Roman" panose="02020603050405020304" pitchFamily="18" charset="0"/>
              </a:rPr>
              <a:t>UCA Co-op Partner</a:t>
            </a:r>
            <a:br>
              <a:rPr lang="en-US" altLang="en-US" sz="2700" dirty="0">
                <a:latin typeface="Arial" panose="020B0604020202020204" pitchFamily="34" charset="0"/>
                <a:cs typeface="Arial" panose="020B0604020202020204" pitchFamily="34" charset="0"/>
              </a:rPr>
            </a:br>
            <a:br>
              <a:rPr lang="en-US" altLang="en-US" sz="2700" dirty="0">
                <a:latin typeface="Arial" panose="020B0604020202020204" pitchFamily="34" charset="0"/>
                <a:cs typeface="Arial" panose="020B0604020202020204" pitchFamily="34" charset="0"/>
              </a:rPr>
            </a:br>
            <a:br>
              <a:rPr lang="en-US" altLang="en-US" sz="2700" dirty="0">
                <a:latin typeface="Arial" panose="020B0604020202020204" pitchFamily="34" charset="0"/>
                <a:cs typeface="Arial" panose="020B0604020202020204" pitchFamily="34" charset="0"/>
              </a:rPr>
            </a:br>
            <a:r>
              <a:rPr lang="en-US" altLang="en-US" sz="2700" dirty="0">
                <a:latin typeface="Arial" panose="020B0604020202020204" pitchFamily="34" charset="0"/>
                <a:cs typeface="Arial" panose="020B0604020202020204" pitchFamily="34" charset="0"/>
              </a:rPr>
              <a:t>					</a:t>
            </a:r>
            <a:br>
              <a:rPr lang="en-US" altLang="en-US" sz="2700" dirty="0">
                <a:latin typeface="Arial" panose="020B0604020202020204" pitchFamily="34" charset="0"/>
                <a:cs typeface="Arial" panose="020B0604020202020204" pitchFamily="34" charset="0"/>
              </a:rPr>
            </a:br>
            <a:br>
              <a:rPr lang="en-US" altLang="en-US" sz="2700" dirty="0">
                <a:latin typeface="Arial" panose="020B0604020202020204" pitchFamily="34" charset="0"/>
                <a:cs typeface="Arial" panose="020B0604020202020204" pitchFamily="34" charset="0"/>
              </a:rPr>
            </a:br>
            <a:r>
              <a:rPr lang="en-US" altLang="en-US" sz="2700" dirty="0">
                <a:latin typeface="Arial" panose="020B0604020202020204" pitchFamily="34" charset="0"/>
                <a:cs typeface="Arial" panose="020B0604020202020204" pitchFamily="34" charset="0"/>
              </a:rPr>
              <a:t>       </a:t>
            </a:r>
            <a:br>
              <a:rPr lang="en-US" altLang="en-US" sz="2700" dirty="0">
                <a:latin typeface="Arial" panose="020B0604020202020204" pitchFamily="34" charset="0"/>
                <a:cs typeface="Arial" panose="020B0604020202020204" pitchFamily="34" charset="0"/>
              </a:rPr>
            </a:br>
            <a:br>
              <a:rPr lang="en-US" altLang="en-US" sz="2700" dirty="0">
                <a:latin typeface="Arial" panose="020B0604020202020204" pitchFamily="34" charset="0"/>
                <a:cs typeface="Arial" panose="020B0604020202020204" pitchFamily="34" charset="0"/>
              </a:rPr>
            </a:br>
            <a:br>
              <a:rPr lang="en-US" altLang="en-US" sz="2700" dirty="0">
                <a:latin typeface="Arial" panose="020B0604020202020204" pitchFamily="34" charset="0"/>
                <a:cs typeface="Arial" panose="020B0604020202020204" pitchFamily="34" charset="0"/>
              </a:rPr>
            </a:br>
            <a:r>
              <a:rPr lang="en-US" altLang="en-US" sz="2700" dirty="0">
                <a:latin typeface="Arial" panose="020B0604020202020204" pitchFamily="34" charset="0"/>
                <a:cs typeface="Arial" panose="020B0604020202020204" pitchFamily="34" charset="0"/>
              </a:rPr>
              <a:t>    </a:t>
            </a:r>
            <a:br>
              <a:rPr lang="en-US" altLang="en-US" sz="2700" dirty="0">
                <a:latin typeface="Arial" panose="020B0604020202020204" pitchFamily="34" charset="0"/>
                <a:cs typeface="Arial" panose="020B0604020202020204" pitchFamily="34" charset="0"/>
              </a:rPr>
            </a:br>
            <a:endParaRPr lang="en-US" altLang="en-US" sz="21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EA68496-C4A9-49D0-B7C9-9AB49E5BE09F}"/>
              </a:ext>
            </a:extLst>
          </p:cNvPr>
          <p:cNvSpPr/>
          <p:nvPr/>
        </p:nvSpPr>
        <p:spPr>
          <a:xfrm>
            <a:off x="5800166" y="1726826"/>
            <a:ext cx="2976282" cy="4137212"/>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fontAlgn="auto">
              <a:spcBef>
                <a:spcPts val="0"/>
              </a:spcBef>
              <a:spcAft>
                <a:spcPts val="0"/>
              </a:spcAft>
            </a:pPr>
            <a:r>
              <a:rPr lang="en-US" sz="2400" b="0" i="1" dirty="0">
                <a:solidFill>
                  <a:schemeClr val="accent1">
                    <a:lumMod val="75000"/>
                  </a:schemeClr>
                </a:solidFill>
                <a:latin typeface="Times New Roman" panose="02020603050405020304" pitchFamily="18" charset="0"/>
                <a:cs typeface="Times New Roman" panose="02020603050405020304" pitchFamily="18" charset="0"/>
              </a:rPr>
              <a:t>The University of Victoria was one of the first Canadian universities to initiate a co-op program, launching its first program in </a:t>
            </a:r>
          </a:p>
          <a:p>
            <a:pPr defTabSz="685800" fontAlgn="auto">
              <a:spcBef>
                <a:spcPts val="0"/>
              </a:spcBef>
              <a:spcAft>
                <a:spcPts val="0"/>
              </a:spcAft>
            </a:pPr>
            <a:r>
              <a:rPr lang="en-US" sz="3600" dirty="0">
                <a:solidFill>
                  <a:srgbClr val="C00000"/>
                </a:solidFill>
                <a:latin typeface="Times New Roman" panose="02020603050405020304" pitchFamily="18" charset="0"/>
                <a:cs typeface="Times New Roman" panose="02020603050405020304" pitchFamily="18" charset="0"/>
              </a:rPr>
              <a:t>1975</a:t>
            </a:r>
            <a:endParaRPr lang="en-US" sz="27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2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590" y="663882"/>
            <a:ext cx="7886700" cy="994172"/>
          </a:xfrm>
        </p:spPr>
        <p:txBody>
          <a:bodyPr/>
          <a:lstStyle/>
          <a:p>
            <a:r>
              <a:rPr lang="en-US" b="1" dirty="0">
                <a:solidFill>
                  <a:schemeClr val="accent1"/>
                </a:solidFill>
                <a:latin typeface="Times New Roman" panose="02020603050405020304" pitchFamily="18" charset="0"/>
                <a:cs typeface="Times New Roman" panose="02020603050405020304" pitchFamily="18" charset="0"/>
              </a:rPr>
              <a:t>                      </a:t>
            </a:r>
            <a:r>
              <a:rPr lang="en-US" sz="4050" b="1" dirty="0">
                <a:solidFill>
                  <a:schemeClr val="accent1"/>
                </a:solidFill>
                <a:latin typeface="Times New Roman" panose="02020603050405020304" pitchFamily="18" charset="0"/>
                <a:cs typeface="Times New Roman" panose="02020603050405020304" pitchFamily="18" charset="0"/>
              </a:rPr>
              <a:t>HOW it works?</a:t>
            </a:r>
            <a:endParaRPr lang="en-US" b="1"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0765207"/>
              </p:ext>
            </p:extLst>
          </p:nvPr>
        </p:nvGraphicFramePr>
        <p:xfrm>
          <a:off x="464234" y="2011680"/>
          <a:ext cx="8051116" cy="3953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846444" y="3550755"/>
            <a:ext cx="1470992"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cs typeface="+mn-cs"/>
              </a:rPr>
              <a:t>Diploma with Co-op Designation</a:t>
            </a:r>
          </a:p>
        </p:txBody>
      </p:sp>
      <p:sp>
        <p:nvSpPr>
          <p:cNvPr id="8" name="TextBox 7"/>
          <p:cNvSpPr txBox="1"/>
          <p:nvPr/>
        </p:nvSpPr>
        <p:spPr>
          <a:xfrm>
            <a:off x="3001618" y="3408097"/>
            <a:ext cx="3314700" cy="738664"/>
          </a:xfrm>
          <a:prstGeom prst="rect">
            <a:avLst/>
          </a:prstGeom>
          <a:solidFill>
            <a:srgbClr val="FF0000"/>
          </a:solidFill>
        </p:spPr>
        <p:txBody>
          <a:bodyPr wrap="square" rtlCol="0">
            <a:spAutoFit/>
          </a:bodyPr>
          <a:lstStyle/>
          <a:p>
            <a:pPr algn="ctr" defTabSz="685800" fontAlgn="auto">
              <a:spcBef>
                <a:spcPts val="0"/>
              </a:spcBef>
              <a:spcAft>
                <a:spcPts val="0"/>
              </a:spcAft>
            </a:pPr>
            <a:r>
              <a:rPr lang="en-US" sz="2100" dirty="0">
                <a:solidFill>
                  <a:prstClr val="white"/>
                </a:solidFill>
                <a:cs typeface="Times New Roman" panose="02020603050405020304" pitchFamily="18" charset="0"/>
              </a:rPr>
              <a:t>Co-op is part of the academic program!</a:t>
            </a:r>
          </a:p>
        </p:txBody>
      </p:sp>
    </p:spTree>
    <p:extLst>
      <p:ext uri="{BB962C8B-B14F-4D97-AF65-F5344CB8AC3E}">
        <p14:creationId xmlns:p14="http://schemas.microsoft.com/office/powerpoint/2010/main" val="23235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4950" b="1" dirty="0">
                <a:solidFill>
                  <a:schemeClr val="accent1"/>
                </a:solidFill>
                <a:latin typeface="Times New Roman" panose="02020603050405020304" pitchFamily="18" charset="0"/>
                <a:cs typeface="Times New Roman" panose="02020603050405020304" pitchFamily="18" charset="0"/>
              </a:rPr>
              <a:t>HOW it works?</a:t>
            </a:r>
            <a:endParaRPr lang="en-US" b="1"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nvPr>
        </p:nvGraphicFramePr>
        <p:xfrm>
          <a:off x="139147" y="1900859"/>
          <a:ext cx="8895523" cy="3589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710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91806"/>
            <a:ext cx="7886700" cy="564266"/>
          </a:xfrm>
        </p:spPr>
        <p:txBody>
          <a:bodyPr>
            <a:noAutofit/>
          </a:bodyPr>
          <a:lstStyle/>
          <a:p>
            <a:r>
              <a:rPr lang="en-US" sz="4050" b="1" dirty="0">
                <a:solidFill>
                  <a:schemeClr val="accent1"/>
                </a:solidFill>
                <a:latin typeface="Times New Roman" panose="02020603050405020304" pitchFamily="18" charset="0"/>
                <a:cs typeface="Times New Roman" panose="02020603050405020304" pitchFamily="18" charset="0"/>
              </a:rPr>
              <a:t>Benefits of Co-operative Education </a:t>
            </a:r>
          </a:p>
        </p:txBody>
      </p:sp>
      <p:sp>
        <p:nvSpPr>
          <p:cNvPr id="3" name="Content Placeholder 2"/>
          <p:cNvSpPr>
            <a:spLocks noGrp="1"/>
          </p:cNvSpPr>
          <p:nvPr>
            <p:ph idx="1"/>
          </p:nvPr>
        </p:nvSpPr>
        <p:spPr>
          <a:xfrm>
            <a:off x="217026" y="1608157"/>
            <a:ext cx="8793866" cy="4340507"/>
          </a:xfrm>
        </p:spPr>
        <p:txBody>
          <a:bodyPr>
            <a:normAutofit/>
          </a:bodyPr>
          <a:lstStyle/>
          <a:p>
            <a:pPr marL="0" indent="0">
              <a:buNone/>
            </a:pPr>
            <a:endParaRPr lang="en-US" sz="7200" dirty="0"/>
          </a:p>
          <a:p>
            <a:pPr marL="0" indent="0">
              <a:buNone/>
            </a:pPr>
            <a:r>
              <a:rPr lang="en-US" sz="3600" dirty="0">
                <a:solidFill>
                  <a:schemeClr val="accent1"/>
                </a:solidFill>
                <a:latin typeface="Times New Roman" panose="02020603050405020304" pitchFamily="18" charset="0"/>
                <a:cs typeface="Times New Roman" panose="02020603050405020304" pitchFamily="18" charset="0"/>
              </a:rPr>
              <a:t>Co-operative education is </a:t>
            </a:r>
            <a:r>
              <a:rPr lang="en-US" sz="4050" dirty="0">
                <a:solidFill>
                  <a:srgbClr val="C00000"/>
                </a:solidFill>
                <a:latin typeface="Times New Roman" panose="02020603050405020304" pitchFamily="18" charset="0"/>
                <a:cs typeface="Times New Roman" panose="02020603050405020304" pitchFamily="18" charset="0"/>
              </a:rPr>
              <a:t>the bridge </a:t>
            </a:r>
            <a:r>
              <a:rPr lang="en-US" sz="3600" dirty="0">
                <a:solidFill>
                  <a:schemeClr val="accent1"/>
                </a:solidFill>
                <a:latin typeface="Times New Roman" panose="02020603050405020304" pitchFamily="18" charset="0"/>
                <a:cs typeface="Times New Roman" panose="02020603050405020304" pitchFamily="18" charset="0"/>
              </a:rPr>
              <a:t>between </a:t>
            </a:r>
            <a:r>
              <a:rPr lang="en-US" sz="3600" u="sng" dirty="0">
                <a:solidFill>
                  <a:schemeClr val="accent1"/>
                </a:solidFill>
                <a:latin typeface="Times New Roman" panose="02020603050405020304" pitchFamily="18" charset="0"/>
                <a:cs typeface="Times New Roman" panose="02020603050405020304" pitchFamily="18" charset="0"/>
              </a:rPr>
              <a:t>the employer</a:t>
            </a:r>
            <a:r>
              <a:rPr lang="en-US" sz="3600" dirty="0">
                <a:solidFill>
                  <a:schemeClr val="accent1"/>
                </a:solidFill>
                <a:latin typeface="Times New Roman" panose="02020603050405020304" pitchFamily="18" charset="0"/>
                <a:cs typeface="Times New Roman" panose="02020603050405020304" pitchFamily="18" charset="0"/>
              </a:rPr>
              <a:t>, </a:t>
            </a:r>
            <a:r>
              <a:rPr lang="en-US" sz="3600" u="sng" dirty="0">
                <a:solidFill>
                  <a:schemeClr val="accent1"/>
                </a:solidFill>
                <a:latin typeface="Times New Roman" panose="02020603050405020304" pitchFamily="18" charset="0"/>
                <a:cs typeface="Times New Roman" panose="02020603050405020304" pitchFamily="18" charset="0"/>
              </a:rPr>
              <a:t>the student </a:t>
            </a:r>
            <a:r>
              <a:rPr lang="en-US" sz="3600" dirty="0">
                <a:solidFill>
                  <a:schemeClr val="accent1"/>
                </a:solidFill>
                <a:latin typeface="Times New Roman" panose="02020603050405020304" pitchFamily="18" charset="0"/>
                <a:cs typeface="Times New Roman" panose="02020603050405020304" pitchFamily="18" charset="0"/>
              </a:rPr>
              <a:t>and </a:t>
            </a:r>
            <a:r>
              <a:rPr lang="en-US" sz="3600" u="sng" dirty="0">
                <a:solidFill>
                  <a:schemeClr val="accent1"/>
                </a:solidFill>
                <a:latin typeface="Times New Roman" panose="02020603050405020304" pitchFamily="18" charset="0"/>
                <a:cs typeface="Times New Roman" panose="02020603050405020304" pitchFamily="18" charset="0"/>
              </a:rPr>
              <a:t>the academic institution</a:t>
            </a:r>
            <a:r>
              <a:rPr lang="en-US" sz="3600" dirty="0">
                <a:solidFill>
                  <a:schemeClr val="accent1"/>
                </a:solidFill>
                <a:latin typeface="Times New Roman" panose="02020603050405020304" pitchFamily="18" charset="0"/>
                <a:cs typeface="Times New Roman" panose="02020603050405020304" pitchFamily="18" charset="0"/>
              </a:rPr>
              <a:t> and </a:t>
            </a:r>
            <a:r>
              <a:rPr lang="en-US" sz="4050" dirty="0">
                <a:solidFill>
                  <a:srgbClr val="C00000"/>
                </a:solidFill>
                <a:latin typeface="Times New Roman" panose="02020603050405020304" pitchFamily="18" charset="0"/>
                <a:cs typeface="Times New Roman" panose="02020603050405020304" pitchFamily="18" charset="0"/>
              </a:rPr>
              <a:t>benefits</a:t>
            </a:r>
            <a:r>
              <a:rPr lang="en-US" sz="3600" dirty="0">
                <a:solidFill>
                  <a:schemeClr val="accent1"/>
                </a:solidFill>
                <a:latin typeface="Times New Roman" panose="02020603050405020304" pitchFamily="18" charset="0"/>
                <a:cs typeface="Times New Roman" panose="02020603050405020304" pitchFamily="18" charset="0"/>
              </a:rPr>
              <a:t> everyone involved</a:t>
            </a:r>
          </a:p>
        </p:txBody>
      </p:sp>
    </p:spTree>
    <p:extLst>
      <p:ext uri="{BB962C8B-B14F-4D97-AF65-F5344CB8AC3E}">
        <p14:creationId xmlns:p14="http://schemas.microsoft.com/office/powerpoint/2010/main" val="163077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FFBAC4-4F9D-4E6C-8642-936C7CF92E7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850954"/>
            <a:ext cx="9143999" cy="5029115"/>
          </a:xfrm>
          <a:prstGeom prst="rect">
            <a:avLst/>
          </a:prstGeom>
        </p:spPr>
      </p:pic>
      <p:pic>
        <p:nvPicPr>
          <p:cNvPr id="3" name="Picture 2">
            <a:extLst>
              <a:ext uri="{FF2B5EF4-FFF2-40B4-BE49-F238E27FC236}">
                <a16:creationId xmlns:a16="http://schemas.microsoft.com/office/drawing/2014/main" id="{94F8D874-A13A-4E40-A7F0-D7F297E132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934" y="0"/>
            <a:ext cx="4387540" cy="185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1">
            <a:extLst>
              <a:ext uri="{FF2B5EF4-FFF2-40B4-BE49-F238E27FC236}">
                <a16:creationId xmlns:a16="http://schemas.microsoft.com/office/drawing/2014/main" id="{4E0AA1AF-6597-4802-8576-606DF5713EB0}"/>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algn="r"/>
            <a:fld id="{49D1599B-9A53-44B8-BE80-947EE38AF1BF}" type="slidenum">
              <a:rPr lang="en-US" altLang="en-US" sz="1400" smtClean="0">
                <a:solidFill>
                  <a:schemeClr val="bg1"/>
                </a:solidFill>
                <a:latin typeface="Arial" panose="020B0604020202020204" pitchFamily="34" charset="0"/>
                <a:sym typeface="Arial" panose="020B0604020202020204" pitchFamily="34" charset="0"/>
              </a:rPr>
              <a:pPr algn="r"/>
              <a:t>3</a:t>
            </a:fld>
            <a:endParaRPr lang="en-US" altLang="en-US" sz="1400" dirty="0">
              <a:solidFill>
                <a:schemeClr val="bg1"/>
              </a:solidFill>
              <a:latin typeface="Arial" panose="020B0604020202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5CC725D6-C3F2-4CBF-9568-184B220C247F}"/>
              </a:ext>
            </a:extLst>
          </p:cNvPr>
          <p:cNvSpPr txBox="1"/>
          <p:nvPr/>
        </p:nvSpPr>
        <p:spPr>
          <a:xfrm>
            <a:off x="7120200" y="1481622"/>
            <a:ext cx="2026558" cy="369332"/>
          </a:xfrm>
          <a:prstGeom prst="rect">
            <a:avLst/>
          </a:prstGeom>
          <a:noFill/>
        </p:spPr>
        <p:txBody>
          <a:bodyPr wrap="square" rtlCol="0">
            <a:spAutoFit/>
          </a:bodyPr>
          <a:lstStyle/>
          <a:p>
            <a:r>
              <a:rPr lang="en-US" sz="1800" i="1" dirty="0" err="1"/>
              <a:t>Khorog</a:t>
            </a:r>
            <a:r>
              <a:rPr lang="en-US" sz="1800" i="1" dirty="0"/>
              <a:t> Campus</a:t>
            </a:r>
          </a:p>
        </p:txBody>
      </p:sp>
    </p:spTree>
    <p:extLst>
      <p:ext uri="{BB962C8B-B14F-4D97-AF65-F5344CB8AC3E}">
        <p14:creationId xmlns:p14="http://schemas.microsoft.com/office/powerpoint/2010/main" val="63229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33" y="1048233"/>
            <a:ext cx="8498711" cy="434051"/>
          </a:xfrm>
        </p:spPr>
        <p:txBody>
          <a:bodyPr>
            <a:noAutofit/>
          </a:bodyPr>
          <a:lstStyle/>
          <a:p>
            <a:pPr>
              <a:lnSpc>
                <a:spcPct val="115000"/>
              </a:lnSpc>
              <a:spcBef>
                <a:spcPts val="0"/>
              </a:spcBef>
              <a:spcAft>
                <a:spcPts val="750"/>
              </a:spcAft>
            </a:pPr>
            <a:br>
              <a:rPr lang="en-US" sz="3000" b="1" kern="1800" dirty="0">
                <a:solidFill>
                  <a:srgbClr val="1F538C"/>
                </a:solidFill>
                <a:latin typeface="Arial" panose="020B0604020202020204" pitchFamily="34" charset="0"/>
                <a:ea typeface="Times New Roman" panose="02020603050405020304" pitchFamily="18" charset="0"/>
                <a:cs typeface="Times New Roman" panose="02020603050405020304" pitchFamily="18" charset="0"/>
              </a:rPr>
            </a:br>
            <a:r>
              <a:rPr lang="en-US" sz="3000" b="1" kern="18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Benefits of Co-operative Education for Students</a:t>
            </a:r>
            <a:br>
              <a:rPr lang="en-US" sz="1350" dirty="0">
                <a:ea typeface="Calibri" panose="020F0502020204030204" pitchFamily="34" charset="0"/>
                <a:cs typeface="Times New Roman" panose="02020603050405020304" pitchFamily="18" charset="0"/>
              </a:rPr>
            </a:br>
            <a:endParaRPr lang="en-US" sz="3000" b="1" dirty="0"/>
          </a:p>
        </p:txBody>
      </p:sp>
      <p:sp>
        <p:nvSpPr>
          <p:cNvPr id="3" name="Content Placeholder 2"/>
          <p:cNvSpPr>
            <a:spLocks noGrp="1"/>
          </p:cNvSpPr>
          <p:nvPr>
            <p:ph idx="1"/>
          </p:nvPr>
        </p:nvSpPr>
        <p:spPr>
          <a:xfrm>
            <a:off x="282133" y="1811407"/>
            <a:ext cx="8624585" cy="3737114"/>
          </a:xfrm>
        </p:spPr>
        <p:txBody>
          <a:bodyPr>
            <a:normAutofit fontScale="92500" lnSpcReduction="20000"/>
          </a:bodyPr>
          <a:lstStyle/>
          <a:p>
            <a:pPr>
              <a:lnSpc>
                <a:spcPct val="150000"/>
              </a:lnSpc>
            </a:pPr>
            <a:r>
              <a:rPr lang="en-US" sz="1950" dirty="0">
                <a:latin typeface="Times New Roman" panose="02020603050405020304" pitchFamily="18" charset="0"/>
                <a:cs typeface="Times New Roman" panose="02020603050405020304" pitchFamily="18" charset="0"/>
              </a:rPr>
              <a:t>Learn how to apply knowledge in “real world”</a:t>
            </a:r>
          </a:p>
          <a:p>
            <a:pPr>
              <a:lnSpc>
                <a:spcPct val="150000"/>
              </a:lnSpc>
            </a:pPr>
            <a:r>
              <a:rPr lang="en-US" sz="1950" dirty="0">
                <a:latin typeface="Times New Roman" panose="02020603050405020304" pitchFamily="18" charset="0"/>
                <a:cs typeface="Times New Roman" panose="02020603050405020304" pitchFamily="18" charset="0"/>
              </a:rPr>
              <a:t>Get hands-on experience in your field of study</a:t>
            </a:r>
          </a:p>
          <a:p>
            <a:pPr>
              <a:lnSpc>
                <a:spcPct val="150000"/>
              </a:lnSpc>
            </a:pPr>
            <a:r>
              <a:rPr lang="en-US" sz="1950" dirty="0">
                <a:latin typeface="Times New Roman" panose="02020603050405020304" pitchFamily="18" charset="0"/>
                <a:cs typeface="Times New Roman" panose="02020603050405020304" pitchFamily="18" charset="0"/>
              </a:rPr>
              <a:t>Establish relationship with employer &amp; co-workers</a:t>
            </a:r>
          </a:p>
          <a:p>
            <a:pPr>
              <a:lnSpc>
                <a:spcPct val="150000"/>
              </a:lnSpc>
            </a:pPr>
            <a:r>
              <a:rPr lang="en-US" sz="1950" dirty="0">
                <a:latin typeface="Times New Roman" panose="02020603050405020304" pitchFamily="18" charset="0"/>
                <a:cs typeface="Times New Roman" panose="02020603050405020304" pitchFamily="18" charset="0"/>
              </a:rPr>
              <a:t>Build the resume &amp; make students more marketable</a:t>
            </a:r>
          </a:p>
          <a:p>
            <a:pPr>
              <a:lnSpc>
                <a:spcPct val="150000"/>
              </a:lnSpc>
            </a:pPr>
            <a:r>
              <a:rPr lang="en-US" sz="1950" dirty="0">
                <a:latin typeface="Times New Roman" panose="02020603050405020304" pitchFamily="18" charset="0"/>
                <a:cs typeface="Times New Roman" panose="02020603050405020304" pitchFamily="18" charset="0"/>
              </a:rPr>
              <a:t>Earn money</a:t>
            </a:r>
          </a:p>
          <a:p>
            <a:pPr>
              <a:lnSpc>
                <a:spcPct val="150000"/>
              </a:lnSpc>
            </a:pPr>
            <a:r>
              <a:rPr lang="en-US" sz="1950" dirty="0">
                <a:latin typeface="Times New Roman" panose="02020603050405020304" pitchFamily="18" charset="0"/>
                <a:cs typeface="Times New Roman" panose="02020603050405020304" pitchFamily="18" charset="0"/>
              </a:rPr>
              <a:t>Potential of getting a job right after or even before graduation</a:t>
            </a:r>
          </a:p>
          <a:p>
            <a:pPr>
              <a:lnSpc>
                <a:spcPct val="150000"/>
              </a:lnSpc>
            </a:pPr>
            <a:r>
              <a:rPr lang="en-US" sz="1950" dirty="0">
                <a:latin typeface="Times New Roman" panose="02020603050405020304" pitchFamily="18" charset="0"/>
                <a:cs typeface="Times New Roman" panose="02020603050405020304" pitchFamily="18" charset="0"/>
              </a:rPr>
              <a:t>Potential to work with multiple employers over time</a:t>
            </a:r>
          </a:p>
          <a:p>
            <a:pPr>
              <a:lnSpc>
                <a:spcPct val="150000"/>
              </a:lnSpc>
            </a:pPr>
            <a:r>
              <a:rPr lang="en-US" sz="1950" dirty="0">
                <a:latin typeface="Times New Roman" panose="02020603050405020304" pitchFamily="18" charset="0"/>
                <a:cs typeface="Times New Roman" panose="02020603050405020304" pitchFamily="18" charset="0"/>
              </a:rPr>
              <a:t>Identify your ideal working style and the type of job you want after graduating</a:t>
            </a:r>
          </a:p>
          <a:p>
            <a:pPr>
              <a:lnSpc>
                <a:spcPct val="160000"/>
              </a:lnSpc>
            </a:pPr>
            <a:endParaRPr lang="en-US" sz="2400" dirty="0"/>
          </a:p>
          <a:p>
            <a:pPr>
              <a:lnSpc>
                <a:spcPct val="160000"/>
              </a:lnSpc>
            </a:pPr>
            <a:endParaRPr lang="en-US" sz="2400" dirty="0"/>
          </a:p>
          <a:p>
            <a:pPr>
              <a:lnSpc>
                <a:spcPct val="160000"/>
              </a:lnSpc>
            </a:pPr>
            <a:endParaRPr lang="en-US" sz="2400" dirty="0"/>
          </a:p>
          <a:p>
            <a:pPr>
              <a:lnSpc>
                <a:spcPct val="160000"/>
              </a:lnSpc>
            </a:pPr>
            <a:endParaRPr lang="en-US" sz="2400" dirty="0"/>
          </a:p>
        </p:txBody>
      </p:sp>
    </p:spTree>
    <p:extLst>
      <p:ext uri="{BB962C8B-B14F-4D97-AF65-F5344CB8AC3E}">
        <p14:creationId xmlns:p14="http://schemas.microsoft.com/office/powerpoint/2010/main" val="3090366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33" y="991807"/>
            <a:ext cx="8498711" cy="538222"/>
          </a:xfrm>
        </p:spPr>
        <p:txBody>
          <a:bodyPr>
            <a:noAutofit/>
          </a:bodyPr>
          <a:lstStyle/>
          <a:p>
            <a:pPr>
              <a:lnSpc>
                <a:spcPct val="115000"/>
              </a:lnSpc>
              <a:spcBef>
                <a:spcPts val="0"/>
              </a:spcBef>
              <a:spcAft>
                <a:spcPts val="750"/>
              </a:spcAft>
            </a:pPr>
            <a:br>
              <a:rPr lang="en-US" sz="3000" b="1" kern="1800" dirty="0">
                <a:solidFill>
                  <a:srgbClr val="1F538C"/>
                </a:solidFill>
                <a:latin typeface="Arial" panose="020B0604020202020204" pitchFamily="34" charset="0"/>
                <a:ea typeface="Times New Roman" panose="02020603050405020304" pitchFamily="18" charset="0"/>
                <a:cs typeface="Times New Roman" panose="02020603050405020304" pitchFamily="18" charset="0"/>
              </a:rPr>
            </a:br>
            <a:r>
              <a:rPr lang="en-US" sz="3000" b="1" kern="18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Benefits of Co-operative Education for Employers</a:t>
            </a:r>
            <a:br>
              <a:rPr lang="en-US" sz="1350" dirty="0">
                <a:ea typeface="Calibri" panose="020F0502020204030204" pitchFamily="34" charset="0"/>
                <a:cs typeface="Times New Roman" panose="02020603050405020304" pitchFamily="18" charset="0"/>
              </a:rPr>
            </a:br>
            <a:endParaRPr lang="en-US" sz="3000" b="1" dirty="0"/>
          </a:p>
        </p:txBody>
      </p:sp>
      <p:sp>
        <p:nvSpPr>
          <p:cNvPr id="3" name="Content Placeholder 2"/>
          <p:cNvSpPr>
            <a:spLocks noGrp="1"/>
          </p:cNvSpPr>
          <p:nvPr>
            <p:ph idx="1"/>
          </p:nvPr>
        </p:nvSpPr>
        <p:spPr>
          <a:xfrm>
            <a:off x="282133" y="1595137"/>
            <a:ext cx="8624585" cy="4362209"/>
          </a:xfrm>
        </p:spPr>
        <p:txBody>
          <a:bodyPr>
            <a:normAutofit fontScale="92500" lnSpcReduction="20000"/>
          </a:bodyPr>
          <a:lstStyle/>
          <a:p>
            <a:pPr>
              <a:lnSpc>
                <a:spcPct val="150000"/>
              </a:lnSpc>
            </a:pPr>
            <a:r>
              <a:rPr lang="en-US" sz="1950" dirty="0">
                <a:latin typeface="Times New Roman" panose="02020603050405020304" pitchFamily="18" charset="0"/>
                <a:cs typeface="Times New Roman" panose="02020603050405020304" pitchFamily="18" charset="0"/>
              </a:rPr>
              <a:t>Access to talented and highly motivated students</a:t>
            </a:r>
          </a:p>
          <a:p>
            <a:pPr>
              <a:lnSpc>
                <a:spcPct val="150000"/>
              </a:lnSpc>
            </a:pPr>
            <a:r>
              <a:rPr lang="en-US" sz="1950" dirty="0">
                <a:latin typeface="Times New Roman" panose="02020603050405020304" pitchFamily="18" charset="0"/>
                <a:cs typeface="Times New Roman" panose="02020603050405020304" pitchFamily="18" charset="0"/>
              </a:rPr>
              <a:t>Students bring new ideas, fresh perspectives and enthusiasm to the workplace.</a:t>
            </a:r>
          </a:p>
          <a:p>
            <a:pPr>
              <a:lnSpc>
                <a:spcPct val="150000"/>
              </a:lnSpc>
            </a:pPr>
            <a:r>
              <a:rPr lang="en-US" sz="1950" dirty="0">
                <a:latin typeface="Times New Roman" panose="02020603050405020304" pitchFamily="18" charset="0"/>
                <a:cs typeface="Times New Roman" panose="02020603050405020304" pitchFamily="18" charset="0"/>
              </a:rPr>
              <a:t>Employers can utilize students for short term projects and needs without long term employment commitments </a:t>
            </a:r>
          </a:p>
          <a:p>
            <a:pPr>
              <a:lnSpc>
                <a:spcPct val="150000"/>
              </a:lnSpc>
            </a:pPr>
            <a:r>
              <a:rPr lang="en-US" sz="1950" dirty="0">
                <a:latin typeface="Times New Roman" panose="02020603050405020304" pitchFamily="18" charset="0"/>
                <a:cs typeface="Times New Roman" panose="02020603050405020304" pitchFamily="18" charset="0"/>
              </a:rPr>
              <a:t>Employers are further able to assess student performance for future recruiting needs and create a pool of potential hires </a:t>
            </a:r>
          </a:p>
          <a:p>
            <a:pPr>
              <a:lnSpc>
                <a:spcPct val="150000"/>
              </a:lnSpc>
            </a:pPr>
            <a:r>
              <a:rPr lang="en-US" sz="1950" dirty="0">
                <a:latin typeface="Times New Roman" panose="02020603050405020304" pitchFamily="18" charset="0"/>
                <a:cs typeface="Times New Roman" panose="02020603050405020304" pitchFamily="18" charset="0"/>
              </a:rPr>
              <a:t>Develop the leadership potential of existing staff</a:t>
            </a:r>
          </a:p>
          <a:p>
            <a:pPr>
              <a:lnSpc>
                <a:spcPct val="150000"/>
              </a:lnSpc>
            </a:pPr>
            <a:r>
              <a:rPr lang="en-US" sz="1950" dirty="0">
                <a:latin typeface="Times New Roman" panose="02020603050405020304" pitchFamily="18" charset="0"/>
                <a:cs typeface="Times New Roman" panose="02020603050405020304" pitchFamily="18" charset="0"/>
              </a:rPr>
              <a:t>Co-op students require fewer training costs and become productive very quickly after starting full time employment.</a:t>
            </a:r>
          </a:p>
          <a:p>
            <a:pPr>
              <a:lnSpc>
                <a:spcPct val="150000"/>
              </a:lnSpc>
            </a:pPr>
            <a:r>
              <a:rPr lang="en-US" sz="1950" dirty="0">
                <a:latin typeface="Times New Roman" panose="02020603050405020304" pitchFamily="18" charset="0"/>
                <a:cs typeface="Times New Roman" panose="02020603050405020304" pitchFamily="18" charset="0"/>
              </a:rPr>
              <a:t>Receive support and assistance from university co-op program staff</a:t>
            </a:r>
            <a:endParaRPr lang="en-US" sz="2400" dirty="0"/>
          </a:p>
          <a:p>
            <a:pPr>
              <a:lnSpc>
                <a:spcPct val="160000"/>
              </a:lnSpc>
            </a:pPr>
            <a:endParaRPr lang="en-US" sz="2400" dirty="0"/>
          </a:p>
        </p:txBody>
      </p:sp>
    </p:spTree>
    <p:extLst>
      <p:ext uri="{BB962C8B-B14F-4D97-AF65-F5344CB8AC3E}">
        <p14:creationId xmlns:p14="http://schemas.microsoft.com/office/powerpoint/2010/main" val="289262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33" y="991807"/>
            <a:ext cx="8498711" cy="659756"/>
          </a:xfrm>
        </p:spPr>
        <p:txBody>
          <a:bodyPr>
            <a:noAutofit/>
          </a:bodyPr>
          <a:lstStyle/>
          <a:p>
            <a:pPr>
              <a:lnSpc>
                <a:spcPct val="115000"/>
              </a:lnSpc>
              <a:spcBef>
                <a:spcPts val="0"/>
              </a:spcBef>
              <a:spcAft>
                <a:spcPts val="750"/>
              </a:spcAft>
            </a:pPr>
            <a:br>
              <a:rPr lang="en-US" sz="3000" b="1" kern="1800" dirty="0">
                <a:solidFill>
                  <a:srgbClr val="1F538C"/>
                </a:solidFill>
                <a:latin typeface="Arial" panose="020B0604020202020204" pitchFamily="34" charset="0"/>
                <a:ea typeface="Times New Roman" panose="02020603050405020304" pitchFamily="18" charset="0"/>
                <a:cs typeface="Times New Roman" panose="02020603050405020304" pitchFamily="18" charset="0"/>
              </a:rPr>
            </a:br>
            <a:r>
              <a:rPr lang="en-US" sz="3000" b="1" kern="18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Benefits of Co-operative Education for University</a:t>
            </a:r>
            <a:br>
              <a:rPr lang="en-US" sz="1350" dirty="0">
                <a:ea typeface="Calibri" panose="020F0502020204030204" pitchFamily="34" charset="0"/>
                <a:cs typeface="Times New Roman" panose="02020603050405020304" pitchFamily="18" charset="0"/>
              </a:rPr>
            </a:br>
            <a:endParaRPr lang="en-US" sz="3000" b="1" dirty="0"/>
          </a:p>
        </p:txBody>
      </p:sp>
      <p:sp>
        <p:nvSpPr>
          <p:cNvPr id="3" name="Content Placeholder 2"/>
          <p:cNvSpPr>
            <a:spLocks noGrp="1"/>
          </p:cNvSpPr>
          <p:nvPr>
            <p:ph idx="1"/>
          </p:nvPr>
        </p:nvSpPr>
        <p:spPr>
          <a:xfrm>
            <a:off x="408007" y="1940615"/>
            <a:ext cx="8141405" cy="3429000"/>
          </a:xfrm>
        </p:spPr>
        <p:txBody>
          <a:bodyPr>
            <a:normAutofit fontScale="77500" lnSpcReduction="20000"/>
          </a:bodyPr>
          <a:lstStyle/>
          <a:p>
            <a:pPr>
              <a:lnSpc>
                <a:spcPct val="150000"/>
              </a:lnSpc>
            </a:pPr>
            <a:r>
              <a:rPr lang="en-US" dirty="0">
                <a:latin typeface="Times New Roman" panose="02020603050405020304" pitchFamily="18" charset="0"/>
                <a:cs typeface="Times New Roman" panose="02020603050405020304" pitchFamily="18" charset="0"/>
              </a:rPr>
              <a:t>Co-op programs attracts top quality, superior, well-motivated students.</a:t>
            </a:r>
          </a:p>
          <a:p>
            <a:pPr>
              <a:lnSpc>
                <a:spcPct val="150000"/>
              </a:lnSpc>
            </a:pPr>
            <a:r>
              <a:rPr lang="en-US" dirty="0">
                <a:latin typeface="Times New Roman" panose="02020603050405020304" pitchFamily="18" charset="0"/>
                <a:cs typeface="Times New Roman" panose="02020603050405020304" pitchFamily="18" charset="0"/>
              </a:rPr>
              <a:t>Produces high quality students with a well-rounded education which build the institution’s reputation </a:t>
            </a:r>
          </a:p>
          <a:p>
            <a:pPr>
              <a:lnSpc>
                <a:spcPct val="150000"/>
              </a:lnSpc>
            </a:pPr>
            <a:r>
              <a:rPr lang="en-US" dirty="0">
                <a:latin typeface="Times New Roman" panose="02020603050405020304" pitchFamily="18" charset="0"/>
                <a:cs typeface="Times New Roman" panose="02020603050405020304" pitchFamily="18" charset="0"/>
              </a:rPr>
              <a:t>Visibility and reputation through interactions with the community</a:t>
            </a:r>
          </a:p>
          <a:p>
            <a:pPr>
              <a:lnSpc>
                <a:spcPct val="150000"/>
              </a:lnSpc>
            </a:pPr>
            <a:r>
              <a:rPr lang="en-US" dirty="0">
                <a:latin typeface="Times New Roman" panose="02020603050405020304" pitchFamily="18" charset="0"/>
                <a:cs typeface="Times New Roman" panose="02020603050405020304" pitchFamily="18" charset="0"/>
              </a:rPr>
              <a:t>Practical feedback on the quality and relevance of its academic programs from the professional community</a:t>
            </a:r>
          </a:p>
          <a:p>
            <a:pPr>
              <a:lnSpc>
                <a:spcPct val="150000"/>
              </a:lnSpc>
            </a:pPr>
            <a:r>
              <a:rPr lang="en-US" dirty="0">
                <a:latin typeface="Times New Roman" panose="02020603050405020304" pitchFamily="18" charset="0"/>
                <a:cs typeface="Times New Roman" panose="02020603050405020304" pitchFamily="18" charset="0"/>
              </a:rPr>
              <a:t>Information on current research and development in employer sectors</a:t>
            </a:r>
          </a:p>
          <a:p>
            <a:pPr>
              <a:lnSpc>
                <a:spcPct val="160000"/>
              </a:lnSpc>
            </a:pPr>
            <a:r>
              <a:rPr lang="en-US" dirty="0">
                <a:latin typeface="Times New Roman" panose="02020603050405020304" pitchFamily="18" charset="0"/>
                <a:cs typeface="Times New Roman" panose="02020603050405020304" pitchFamily="18" charset="0"/>
              </a:rPr>
              <a:t>Be informed on the needs of current job market </a:t>
            </a:r>
          </a:p>
          <a:p>
            <a:pPr>
              <a:lnSpc>
                <a:spcPct val="160000"/>
              </a:lnSpc>
            </a:pPr>
            <a:endParaRPr lang="en-US" dirty="0"/>
          </a:p>
          <a:p>
            <a:pPr>
              <a:lnSpc>
                <a:spcPct val="160000"/>
              </a:lnSpc>
            </a:pPr>
            <a:endParaRPr lang="en-US" sz="2400" dirty="0"/>
          </a:p>
          <a:p>
            <a:pPr>
              <a:lnSpc>
                <a:spcPct val="160000"/>
              </a:lnSpc>
            </a:pPr>
            <a:endParaRPr lang="en-US" sz="2400" dirty="0"/>
          </a:p>
        </p:txBody>
      </p:sp>
    </p:spTree>
    <p:extLst>
      <p:ext uri="{BB962C8B-B14F-4D97-AF65-F5344CB8AC3E}">
        <p14:creationId xmlns:p14="http://schemas.microsoft.com/office/powerpoint/2010/main" val="124217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C591C-FFBE-476A-BA99-BB10E2E70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2727"/>
            <a:ext cx="9144000" cy="5143500"/>
          </a:xfrm>
          <a:prstGeom prst="rect">
            <a:avLst/>
          </a:prstGeom>
        </p:spPr>
      </p:pic>
      <p:pic>
        <p:nvPicPr>
          <p:cNvPr id="4" name="Picture 3">
            <a:extLst>
              <a:ext uri="{FF2B5EF4-FFF2-40B4-BE49-F238E27FC236}">
                <a16:creationId xmlns:a16="http://schemas.microsoft.com/office/drawing/2014/main" id="{77E9A28D-CC34-488E-9548-D6FBDF63C2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005" y="0"/>
            <a:ext cx="3689990" cy="1782727"/>
          </a:xfrm>
          <a:prstGeom prst="rect">
            <a:avLst/>
          </a:prstGeom>
        </p:spPr>
      </p:pic>
      <p:sp>
        <p:nvSpPr>
          <p:cNvPr id="7" name="TextBox 6">
            <a:extLst>
              <a:ext uri="{FF2B5EF4-FFF2-40B4-BE49-F238E27FC236}">
                <a16:creationId xmlns:a16="http://schemas.microsoft.com/office/drawing/2014/main" id="{4FE162BF-636E-420E-8BF5-AB62F90E5580}"/>
              </a:ext>
            </a:extLst>
          </p:cNvPr>
          <p:cNvSpPr txBox="1"/>
          <p:nvPr/>
        </p:nvSpPr>
        <p:spPr>
          <a:xfrm>
            <a:off x="8554453" y="6532047"/>
            <a:ext cx="543549"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FFCD53-26A8-49BA-AEC9-8AECA9BC7936}" type="slidenum">
              <a:rPr kumimoji="0" lang="en-US" sz="1400" b="1" i="0" u="none" strike="noStrike" kern="1200" cap="none" spc="0" normalizeH="0" baseline="0" noProof="0" smtClean="0">
                <a:ln>
                  <a:noFill/>
                </a:ln>
                <a:solidFill>
                  <a:prstClr val="white"/>
                </a:solidFill>
                <a:effectLst/>
                <a:uLnTx/>
                <a:uFillTx/>
                <a:latin typeface="Arial"/>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400" b="1" i="0" u="none" strike="noStrike" kern="1200" cap="none" spc="0" normalizeH="0" baseline="0" noProof="0" dirty="0">
              <a:ln>
                <a:noFill/>
              </a:ln>
              <a:solidFill>
                <a:prstClr val="white"/>
              </a:solidFill>
              <a:effectLst/>
              <a:uLnTx/>
              <a:uFillTx/>
              <a:latin typeface="Arial"/>
              <a:ea typeface="+mn-ea"/>
              <a:cs typeface="Arial" charset="0"/>
            </a:endParaRPr>
          </a:p>
        </p:txBody>
      </p:sp>
    </p:spTree>
    <p:extLst>
      <p:ext uri="{BB962C8B-B14F-4D97-AF65-F5344CB8AC3E}">
        <p14:creationId xmlns:p14="http://schemas.microsoft.com/office/powerpoint/2010/main" val="2284337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A65E1CF4-A08C-4440-BE86-57B6F0A96E6C}"/>
              </a:ext>
            </a:extLst>
          </p:cNvPr>
          <p:cNvSpPr txBox="1">
            <a:spLocks/>
          </p:cNvSpPr>
          <p:nvPr/>
        </p:nvSpPr>
        <p:spPr>
          <a:xfrm>
            <a:off x="204281" y="6016090"/>
            <a:ext cx="8939719" cy="971001"/>
          </a:xfrm>
          <a:solidFill>
            <a:srgbClr val="C0504D">
              <a:lumMod val="75000"/>
            </a:srgb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22238" marR="0" lvl="1" indent="-122238" algn="ctr" defTabSz="457200" rtl="0" eaLnBrk="0" fontAlgn="base" latinLnBrk="0" hangingPunct="0">
              <a:lnSpc>
                <a:spcPct val="100000"/>
              </a:lnSpc>
              <a:spcBef>
                <a:spcPts val="600"/>
              </a:spcBef>
              <a:spcAft>
                <a:spcPts val="1200"/>
              </a:spcAft>
              <a:buClrTx/>
              <a:buSzTx/>
              <a:buFont typeface="Arial" pitchFamily="34" charset="0"/>
              <a:buChar char="•"/>
              <a:tabLst/>
              <a:defRPr/>
            </a:pPr>
            <a:endParaRPr kumimoji="0" lang="en-CA" sz="15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5" name="Straight Connector 4">
            <a:extLst>
              <a:ext uri="{FF2B5EF4-FFF2-40B4-BE49-F238E27FC236}">
                <a16:creationId xmlns:a16="http://schemas.microsoft.com/office/drawing/2014/main" id="{D4FB6164-D40A-4A43-B426-248F3281C90C}"/>
              </a:ext>
            </a:extLst>
          </p:cNvPr>
          <p:cNvCxnSpPr/>
          <p:nvPr/>
        </p:nvCxnSpPr>
        <p:spPr>
          <a:xfrm>
            <a:off x="1468438" y="3135313"/>
            <a:ext cx="6207125" cy="0"/>
          </a:xfrm>
          <a:prstGeom prst="line">
            <a:avLst/>
          </a:prstGeom>
          <a:noFill/>
          <a:ln w="9525" cap="flat" cmpd="sng" algn="ctr">
            <a:solidFill>
              <a:sysClr val="windowText" lastClr="000000">
                <a:shade val="95000"/>
                <a:satMod val="105000"/>
              </a:sysClr>
            </a:solidFill>
            <a:prstDash val="solid"/>
          </a:ln>
          <a:effectLst/>
        </p:spPr>
      </p:cxnSp>
      <p:cxnSp>
        <p:nvCxnSpPr>
          <p:cNvPr id="6" name="Straight Connector 5">
            <a:extLst>
              <a:ext uri="{FF2B5EF4-FFF2-40B4-BE49-F238E27FC236}">
                <a16:creationId xmlns:a16="http://schemas.microsoft.com/office/drawing/2014/main" id="{0BD5E669-07DD-4E8E-89F6-D3273E921D36}"/>
              </a:ext>
            </a:extLst>
          </p:cNvPr>
          <p:cNvCxnSpPr>
            <a:cxnSpLocks/>
          </p:cNvCxnSpPr>
          <p:nvPr/>
        </p:nvCxnSpPr>
        <p:spPr>
          <a:xfrm>
            <a:off x="4572000" y="2933700"/>
            <a:ext cx="0" cy="569913"/>
          </a:xfrm>
          <a:prstGeom prst="line">
            <a:avLst/>
          </a:prstGeom>
          <a:noFill/>
          <a:ln w="9525" cap="flat" cmpd="sng" algn="ctr">
            <a:solidFill>
              <a:sysClr val="windowText" lastClr="000000">
                <a:shade val="95000"/>
                <a:satMod val="105000"/>
              </a:sysClr>
            </a:solidFill>
            <a:prstDash val="solid"/>
          </a:ln>
          <a:effectLst/>
        </p:spPr>
      </p:cxnSp>
      <p:cxnSp>
        <p:nvCxnSpPr>
          <p:cNvPr id="7" name="Straight Connector 6">
            <a:extLst>
              <a:ext uri="{FF2B5EF4-FFF2-40B4-BE49-F238E27FC236}">
                <a16:creationId xmlns:a16="http://schemas.microsoft.com/office/drawing/2014/main" id="{12A54FBB-87FA-496D-AA89-5210A6BDA2A3}"/>
              </a:ext>
            </a:extLst>
          </p:cNvPr>
          <p:cNvCxnSpPr>
            <a:cxnSpLocks/>
          </p:cNvCxnSpPr>
          <p:nvPr/>
        </p:nvCxnSpPr>
        <p:spPr>
          <a:xfrm>
            <a:off x="1468438" y="3135313"/>
            <a:ext cx="0" cy="361950"/>
          </a:xfrm>
          <a:prstGeom prst="line">
            <a:avLst/>
          </a:prstGeom>
          <a:noFill/>
          <a:ln w="9525" cap="flat" cmpd="sng" algn="ctr">
            <a:solidFill>
              <a:sysClr val="windowText" lastClr="000000">
                <a:shade val="95000"/>
                <a:satMod val="105000"/>
              </a:sysClr>
            </a:solidFill>
            <a:prstDash val="solid"/>
          </a:ln>
          <a:effectLst/>
        </p:spPr>
      </p:cxnSp>
      <p:cxnSp>
        <p:nvCxnSpPr>
          <p:cNvPr id="8" name="Straight Connector 7">
            <a:extLst>
              <a:ext uri="{FF2B5EF4-FFF2-40B4-BE49-F238E27FC236}">
                <a16:creationId xmlns:a16="http://schemas.microsoft.com/office/drawing/2014/main" id="{12EF5B81-198C-482F-BE04-0882CB035574}"/>
              </a:ext>
            </a:extLst>
          </p:cNvPr>
          <p:cNvCxnSpPr>
            <a:cxnSpLocks/>
          </p:cNvCxnSpPr>
          <p:nvPr/>
        </p:nvCxnSpPr>
        <p:spPr>
          <a:xfrm flipH="1">
            <a:off x="7675563" y="3135313"/>
            <a:ext cx="4762" cy="361950"/>
          </a:xfrm>
          <a:prstGeom prst="line">
            <a:avLst/>
          </a:prstGeom>
          <a:noFill/>
          <a:ln w="9525" cap="flat" cmpd="sng" algn="ctr">
            <a:solidFill>
              <a:sysClr val="windowText" lastClr="000000">
                <a:shade val="95000"/>
                <a:satMod val="105000"/>
              </a:sysClr>
            </a:solidFill>
            <a:prstDash val="solid"/>
          </a:ln>
          <a:effectLst/>
        </p:spPr>
      </p:cxnSp>
      <p:sp>
        <p:nvSpPr>
          <p:cNvPr id="9" name="TextBox 10">
            <a:extLst>
              <a:ext uri="{FF2B5EF4-FFF2-40B4-BE49-F238E27FC236}">
                <a16:creationId xmlns:a16="http://schemas.microsoft.com/office/drawing/2014/main" id="{65C1ED93-1C62-4A92-A456-203E11F9F506}"/>
              </a:ext>
            </a:extLst>
          </p:cNvPr>
          <p:cNvSpPr txBox="1">
            <a:spLocks noChangeArrowheads="1"/>
          </p:cNvSpPr>
          <p:nvPr/>
        </p:nvSpPr>
        <p:spPr bwMode="auto">
          <a:xfrm>
            <a:off x="3264596" y="3497263"/>
            <a:ext cx="26148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Graduate School of Development</a:t>
            </a:r>
          </a:p>
        </p:txBody>
      </p:sp>
      <p:sp>
        <p:nvSpPr>
          <p:cNvPr id="10" name="TextBox 11">
            <a:extLst>
              <a:ext uri="{FF2B5EF4-FFF2-40B4-BE49-F238E27FC236}">
                <a16:creationId xmlns:a16="http://schemas.microsoft.com/office/drawing/2014/main" id="{9D234F17-68E6-4B4E-991F-E4D7F327D475}"/>
              </a:ext>
            </a:extLst>
          </p:cNvPr>
          <p:cNvSpPr txBox="1">
            <a:spLocks noChangeArrowheads="1"/>
          </p:cNvSpPr>
          <p:nvPr/>
        </p:nvSpPr>
        <p:spPr bwMode="auto">
          <a:xfrm>
            <a:off x="3011160" y="4118789"/>
            <a:ext cx="31197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Institute of Public Policy and Administration</a:t>
            </a:r>
          </a:p>
        </p:txBody>
      </p:sp>
      <p:sp>
        <p:nvSpPr>
          <p:cNvPr id="11" name="TextBox 12">
            <a:extLst>
              <a:ext uri="{FF2B5EF4-FFF2-40B4-BE49-F238E27FC236}">
                <a16:creationId xmlns:a16="http://schemas.microsoft.com/office/drawing/2014/main" id="{D3720C16-B60F-45F6-AA4A-187EF116FBF9}"/>
              </a:ext>
            </a:extLst>
          </p:cNvPr>
          <p:cNvSpPr txBox="1">
            <a:spLocks noChangeArrowheads="1"/>
          </p:cNvSpPr>
          <p:nvPr/>
        </p:nvSpPr>
        <p:spPr bwMode="auto">
          <a:xfrm>
            <a:off x="3118722" y="4741975"/>
            <a:ext cx="27606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Mountain Societies Research Institute</a:t>
            </a:r>
          </a:p>
        </p:txBody>
      </p:sp>
      <p:sp>
        <p:nvSpPr>
          <p:cNvPr id="12" name="TextBox 13">
            <a:extLst>
              <a:ext uri="{FF2B5EF4-FFF2-40B4-BE49-F238E27FC236}">
                <a16:creationId xmlns:a16="http://schemas.microsoft.com/office/drawing/2014/main" id="{EC671080-8F36-4944-9333-CC6CD0036F7A}"/>
              </a:ext>
            </a:extLst>
          </p:cNvPr>
          <p:cNvSpPr txBox="1">
            <a:spLocks noChangeArrowheads="1"/>
          </p:cNvSpPr>
          <p:nvPr/>
        </p:nvSpPr>
        <p:spPr bwMode="auto">
          <a:xfrm>
            <a:off x="3167063" y="5345505"/>
            <a:ext cx="2757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Cultural Heritage and Humanities Unit</a:t>
            </a:r>
          </a:p>
        </p:txBody>
      </p:sp>
      <p:sp>
        <p:nvSpPr>
          <p:cNvPr id="13" name="TextBox 14">
            <a:extLst>
              <a:ext uri="{FF2B5EF4-FFF2-40B4-BE49-F238E27FC236}">
                <a16:creationId xmlns:a16="http://schemas.microsoft.com/office/drawing/2014/main" id="{7329CD1B-F270-4578-B206-247C4C117B97}"/>
              </a:ext>
            </a:extLst>
          </p:cNvPr>
          <p:cNvSpPr txBox="1">
            <a:spLocks noChangeArrowheads="1"/>
          </p:cNvSpPr>
          <p:nvPr/>
        </p:nvSpPr>
        <p:spPr bwMode="auto">
          <a:xfrm>
            <a:off x="471500" y="3497263"/>
            <a:ext cx="22637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School of Arts and Sciences</a:t>
            </a:r>
          </a:p>
        </p:txBody>
      </p:sp>
      <p:sp>
        <p:nvSpPr>
          <p:cNvPr id="14" name="TextBox 15">
            <a:extLst>
              <a:ext uri="{FF2B5EF4-FFF2-40B4-BE49-F238E27FC236}">
                <a16:creationId xmlns:a16="http://schemas.microsoft.com/office/drawing/2014/main" id="{FCADDA21-D5A0-42B0-8725-67D262AA3927}"/>
              </a:ext>
            </a:extLst>
          </p:cNvPr>
          <p:cNvSpPr txBox="1">
            <a:spLocks noChangeArrowheads="1"/>
          </p:cNvSpPr>
          <p:nvPr/>
        </p:nvSpPr>
        <p:spPr bwMode="auto">
          <a:xfrm>
            <a:off x="948493" y="4111171"/>
            <a:ext cx="1207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charset="0"/>
              </a:rPr>
              <a:t>Naryn</a:t>
            </a: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 Campus</a:t>
            </a:r>
          </a:p>
        </p:txBody>
      </p:sp>
      <p:sp>
        <p:nvSpPr>
          <p:cNvPr id="15" name="TextBox 16">
            <a:extLst>
              <a:ext uri="{FF2B5EF4-FFF2-40B4-BE49-F238E27FC236}">
                <a16:creationId xmlns:a16="http://schemas.microsoft.com/office/drawing/2014/main" id="{4C058872-3E65-4830-9E4B-4B99F1C1E10B}"/>
              </a:ext>
            </a:extLst>
          </p:cNvPr>
          <p:cNvSpPr txBox="1">
            <a:spLocks noChangeArrowheads="1"/>
          </p:cNvSpPr>
          <p:nvPr/>
        </p:nvSpPr>
        <p:spPr bwMode="auto">
          <a:xfrm>
            <a:off x="946962" y="4727914"/>
            <a:ext cx="1292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Khorog Campus</a:t>
            </a:r>
          </a:p>
        </p:txBody>
      </p:sp>
      <p:sp>
        <p:nvSpPr>
          <p:cNvPr id="16" name="TextBox 17">
            <a:extLst>
              <a:ext uri="{FF2B5EF4-FFF2-40B4-BE49-F238E27FC236}">
                <a16:creationId xmlns:a16="http://schemas.microsoft.com/office/drawing/2014/main" id="{AC68123C-9D1A-4E06-BFA9-8B58D0A1A49A}"/>
              </a:ext>
            </a:extLst>
          </p:cNvPr>
          <p:cNvSpPr txBox="1">
            <a:spLocks noChangeArrowheads="1"/>
          </p:cNvSpPr>
          <p:nvPr/>
        </p:nvSpPr>
        <p:spPr bwMode="auto">
          <a:xfrm>
            <a:off x="942965" y="5324135"/>
            <a:ext cx="12073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charset="0"/>
              </a:rPr>
              <a:t>Tekeli</a:t>
            </a: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 Campus</a:t>
            </a:r>
          </a:p>
        </p:txBody>
      </p:sp>
      <p:sp>
        <p:nvSpPr>
          <p:cNvPr id="17" name="TextBox 18">
            <a:extLst>
              <a:ext uri="{FF2B5EF4-FFF2-40B4-BE49-F238E27FC236}">
                <a16:creationId xmlns:a16="http://schemas.microsoft.com/office/drawing/2014/main" id="{4764EB06-837C-40F8-89B7-2F91709EAC16}"/>
              </a:ext>
            </a:extLst>
          </p:cNvPr>
          <p:cNvSpPr txBox="1">
            <a:spLocks noChangeArrowheads="1"/>
          </p:cNvSpPr>
          <p:nvPr/>
        </p:nvSpPr>
        <p:spPr bwMode="auto">
          <a:xfrm>
            <a:off x="6582025" y="3511550"/>
            <a:ext cx="2215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School of Professional and </a:t>
            </a:r>
            <a:b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b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Continuing Education</a:t>
            </a:r>
          </a:p>
        </p:txBody>
      </p:sp>
      <p:sp>
        <p:nvSpPr>
          <p:cNvPr id="18" name="TextBox 19">
            <a:extLst>
              <a:ext uri="{FF2B5EF4-FFF2-40B4-BE49-F238E27FC236}">
                <a16:creationId xmlns:a16="http://schemas.microsoft.com/office/drawing/2014/main" id="{7198C3B4-F513-499B-8B3B-BF6945BC80C0}"/>
              </a:ext>
            </a:extLst>
          </p:cNvPr>
          <p:cNvSpPr txBox="1">
            <a:spLocks noChangeArrowheads="1"/>
          </p:cNvSpPr>
          <p:nvPr/>
        </p:nvSpPr>
        <p:spPr bwMode="auto">
          <a:xfrm>
            <a:off x="7200057" y="4132542"/>
            <a:ext cx="1063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Tajikistan (4)</a:t>
            </a:r>
          </a:p>
        </p:txBody>
      </p:sp>
      <p:sp>
        <p:nvSpPr>
          <p:cNvPr id="19" name="TextBox 20">
            <a:extLst>
              <a:ext uri="{FF2B5EF4-FFF2-40B4-BE49-F238E27FC236}">
                <a16:creationId xmlns:a16="http://schemas.microsoft.com/office/drawing/2014/main" id="{640CCD2B-BED2-45F7-AD54-84405EA74AFB}"/>
              </a:ext>
            </a:extLst>
          </p:cNvPr>
          <p:cNvSpPr txBox="1">
            <a:spLocks noChangeArrowheads="1"/>
          </p:cNvSpPr>
          <p:nvPr/>
        </p:nvSpPr>
        <p:spPr bwMode="auto">
          <a:xfrm>
            <a:off x="7123113" y="4741974"/>
            <a:ext cx="11753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Kyrgyzstan (2)</a:t>
            </a:r>
          </a:p>
        </p:txBody>
      </p:sp>
      <p:sp>
        <p:nvSpPr>
          <p:cNvPr id="20" name="TextBox 21">
            <a:extLst>
              <a:ext uri="{FF2B5EF4-FFF2-40B4-BE49-F238E27FC236}">
                <a16:creationId xmlns:a16="http://schemas.microsoft.com/office/drawing/2014/main" id="{60B8E737-F431-414E-A789-A8223130758C}"/>
              </a:ext>
            </a:extLst>
          </p:cNvPr>
          <p:cNvSpPr txBox="1">
            <a:spLocks noChangeArrowheads="1"/>
          </p:cNvSpPr>
          <p:nvPr/>
        </p:nvSpPr>
        <p:spPr bwMode="auto">
          <a:xfrm>
            <a:off x="7123113" y="5366564"/>
            <a:ext cx="1217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Kazakhstan (1)</a:t>
            </a:r>
          </a:p>
        </p:txBody>
      </p:sp>
      <p:sp>
        <p:nvSpPr>
          <p:cNvPr id="21" name="TextBox 22">
            <a:extLst>
              <a:ext uri="{FF2B5EF4-FFF2-40B4-BE49-F238E27FC236}">
                <a16:creationId xmlns:a16="http://schemas.microsoft.com/office/drawing/2014/main" id="{296395CC-EC48-4B56-AA25-F31BC17B4AA7}"/>
              </a:ext>
            </a:extLst>
          </p:cNvPr>
          <p:cNvSpPr txBox="1">
            <a:spLocks noChangeArrowheads="1"/>
          </p:cNvSpPr>
          <p:nvPr/>
        </p:nvSpPr>
        <p:spPr bwMode="auto">
          <a:xfrm>
            <a:off x="7115098" y="5978241"/>
            <a:ext cx="12250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charset="0"/>
              </a:rPr>
              <a:t>Afghanistan (4)</a:t>
            </a:r>
          </a:p>
        </p:txBody>
      </p:sp>
      <p:cxnSp>
        <p:nvCxnSpPr>
          <p:cNvPr id="22" name="Straight Connector 21">
            <a:extLst>
              <a:ext uri="{FF2B5EF4-FFF2-40B4-BE49-F238E27FC236}">
                <a16:creationId xmlns:a16="http://schemas.microsoft.com/office/drawing/2014/main" id="{E91244B6-1147-42B8-8111-A47521B5B792}"/>
              </a:ext>
            </a:extLst>
          </p:cNvPr>
          <p:cNvCxnSpPr/>
          <p:nvPr/>
        </p:nvCxnSpPr>
        <p:spPr>
          <a:xfrm>
            <a:off x="1458196" y="3930309"/>
            <a:ext cx="0" cy="160338"/>
          </a:xfrm>
          <a:prstGeom prst="line">
            <a:avLst/>
          </a:prstGeom>
          <a:noFill/>
          <a:ln w="9525" cap="flat" cmpd="sng" algn="ctr">
            <a:solidFill>
              <a:sysClr val="windowText" lastClr="000000">
                <a:shade val="95000"/>
                <a:satMod val="105000"/>
              </a:sysClr>
            </a:solidFill>
            <a:prstDash val="solid"/>
          </a:ln>
          <a:effectLst/>
        </p:spPr>
      </p:cxnSp>
      <p:cxnSp>
        <p:nvCxnSpPr>
          <p:cNvPr id="23" name="Straight Connector 22">
            <a:extLst>
              <a:ext uri="{FF2B5EF4-FFF2-40B4-BE49-F238E27FC236}">
                <a16:creationId xmlns:a16="http://schemas.microsoft.com/office/drawing/2014/main" id="{CE1B3367-08EE-458F-A5B1-23968086B423}"/>
              </a:ext>
            </a:extLst>
          </p:cNvPr>
          <p:cNvCxnSpPr/>
          <p:nvPr/>
        </p:nvCxnSpPr>
        <p:spPr>
          <a:xfrm flipH="1">
            <a:off x="1458196" y="4368459"/>
            <a:ext cx="0" cy="344488"/>
          </a:xfrm>
          <a:prstGeom prst="line">
            <a:avLst/>
          </a:prstGeom>
          <a:noFill/>
          <a:ln w="9525" cap="flat" cmpd="sng" algn="ctr">
            <a:solidFill>
              <a:sysClr val="windowText" lastClr="000000">
                <a:shade val="95000"/>
                <a:satMod val="105000"/>
              </a:sysClr>
            </a:solidFill>
            <a:prstDash val="solid"/>
          </a:ln>
          <a:effectLst/>
        </p:spPr>
      </p:cxnSp>
      <p:cxnSp>
        <p:nvCxnSpPr>
          <p:cNvPr id="24" name="Straight Connector 23">
            <a:extLst>
              <a:ext uri="{FF2B5EF4-FFF2-40B4-BE49-F238E27FC236}">
                <a16:creationId xmlns:a16="http://schemas.microsoft.com/office/drawing/2014/main" id="{24E1E4D0-FB0B-49D1-847C-6C848426D220}"/>
              </a:ext>
            </a:extLst>
          </p:cNvPr>
          <p:cNvCxnSpPr/>
          <p:nvPr/>
        </p:nvCxnSpPr>
        <p:spPr>
          <a:xfrm>
            <a:off x="1458196" y="4989172"/>
            <a:ext cx="0" cy="334962"/>
          </a:xfrm>
          <a:prstGeom prst="line">
            <a:avLst/>
          </a:prstGeom>
          <a:noFill/>
          <a:ln w="9525" cap="flat" cmpd="sng" algn="ctr">
            <a:solidFill>
              <a:sysClr val="windowText" lastClr="000000">
                <a:shade val="95000"/>
                <a:satMod val="105000"/>
              </a:sysClr>
            </a:solidFill>
            <a:prstDash val="solid"/>
          </a:ln>
          <a:effectLst/>
        </p:spPr>
      </p:cxnSp>
      <p:cxnSp>
        <p:nvCxnSpPr>
          <p:cNvPr id="25" name="Straight Connector 24">
            <a:extLst>
              <a:ext uri="{FF2B5EF4-FFF2-40B4-BE49-F238E27FC236}">
                <a16:creationId xmlns:a16="http://schemas.microsoft.com/office/drawing/2014/main" id="{23348A6F-4152-4C4A-B0FE-0A49E61CD4D8}"/>
              </a:ext>
            </a:extLst>
          </p:cNvPr>
          <p:cNvCxnSpPr/>
          <p:nvPr/>
        </p:nvCxnSpPr>
        <p:spPr>
          <a:xfrm>
            <a:off x="4572000" y="3775075"/>
            <a:ext cx="0" cy="344488"/>
          </a:xfrm>
          <a:prstGeom prst="line">
            <a:avLst/>
          </a:prstGeom>
          <a:noFill/>
          <a:ln w="9525" cap="flat" cmpd="sng" algn="ctr">
            <a:solidFill>
              <a:sysClr val="windowText" lastClr="000000">
                <a:shade val="95000"/>
                <a:satMod val="105000"/>
              </a:sysClr>
            </a:solidFill>
            <a:prstDash val="solid"/>
          </a:ln>
          <a:effectLst/>
        </p:spPr>
      </p:cxnSp>
      <p:cxnSp>
        <p:nvCxnSpPr>
          <p:cNvPr id="26" name="Straight Connector 25">
            <a:extLst>
              <a:ext uri="{FF2B5EF4-FFF2-40B4-BE49-F238E27FC236}">
                <a16:creationId xmlns:a16="http://schemas.microsoft.com/office/drawing/2014/main" id="{CF7B3377-4BBC-49E0-B35D-B50B16437904}"/>
              </a:ext>
            </a:extLst>
          </p:cNvPr>
          <p:cNvCxnSpPr/>
          <p:nvPr/>
        </p:nvCxnSpPr>
        <p:spPr>
          <a:xfrm flipH="1">
            <a:off x="4572000" y="4397375"/>
            <a:ext cx="0" cy="344488"/>
          </a:xfrm>
          <a:prstGeom prst="line">
            <a:avLst/>
          </a:prstGeom>
          <a:noFill/>
          <a:ln w="9525" cap="flat" cmpd="sng" algn="ctr">
            <a:solidFill>
              <a:sysClr val="windowText" lastClr="000000">
                <a:shade val="95000"/>
                <a:satMod val="105000"/>
              </a:sysClr>
            </a:solidFill>
            <a:prstDash val="solid"/>
          </a:ln>
          <a:effectLst/>
        </p:spPr>
      </p:cxnSp>
      <p:cxnSp>
        <p:nvCxnSpPr>
          <p:cNvPr id="27" name="Straight Connector 26">
            <a:extLst>
              <a:ext uri="{FF2B5EF4-FFF2-40B4-BE49-F238E27FC236}">
                <a16:creationId xmlns:a16="http://schemas.microsoft.com/office/drawing/2014/main" id="{25CD898E-A2F8-4295-9E18-3A626B3CD5A6}"/>
              </a:ext>
            </a:extLst>
          </p:cNvPr>
          <p:cNvCxnSpPr/>
          <p:nvPr/>
        </p:nvCxnSpPr>
        <p:spPr>
          <a:xfrm>
            <a:off x="4572000" y="5018088"/>
            <a:ext cx="0" cy="334962"/>
          </a:xfrm>
          <a:prstGeom prst="line">
            <a:avLst/>
          </a:prstGeom>
          <a:noFill/>
          <a:ln w="9525" cap="flat" cmpd="sng" algn="ctr">
            <a:solidFill>
              <a:sysClr val="windowText" lastClr="000000">
                <a:shade val="95000"/>
                <a:satMod val="105000"/>
              </a:sysClr>
            </a:solidFill>
            <a:prstDash val="solid"/>
          </a:ln>
          <a:effectLst/>
        </p:spPr>
      </p:cxnSp>
      <p:cxnSp>
        <p:nvCxnSpPr>
          <p:cNvPr id="28" name="Straight Connector 27">
            <a:extLst>
              <a:ext uri="{FF2B5EF4-FFF2-40B4-BE49-F238E27FC236}">
                <a16:creationId xmlns:a16="http://schemas.microsoft.com/office/drawing/2014/main" id="{17D30462-1452-4168-BF99-55E1DADE5143}"/>
              </a:ext>
            </a:extLst>
          </p:cNvPr>
          <p:cNvCxnSpPr/>
          <p:nvPr/>
        </p:nvCxnSpPr>
        <p:spPr>
          <a:xfrm>
            <a:off x="7689850" y="3973513"/>
            <a:ext cx="0" cy="160337"/>
          </a:xfrm>
          <a:prstGeom prst="line">
            <a:avLst/>
          </a:prstGeom>
          <a:noFill/>
          <a:ln w="9525" cap="flat" cmpd="sng" algn="ctr">
            <a:solidFill>
              <a:sysClr val="windowText" lastClr="000000">
                <a:shade val="95000"/>
                <a:satMod val="105000"/>
              </a:sysClr>
            </a:solidFill>
            <a:prstDash val="solid"/>
          </a:ln>
          <a:effectLst/>
        </p:spPr>
      </p:cxnSp>
      <p:cxnSp>
        <p:nvCxnSpPr>
          <p:cNvPr id="29" name="Straight Connector 28">
            <a:extLst>
              <a:ext uri="{FF2B5EF4-FFF2-40B4-BE49-F238E27FC236}">
                <a16:creationId xmlns:a16="http://schemas.microsoft.com/office/drawing/2014/main" id="{CC8C3B7C-3E1A-4A71-AD2A-4689D7818EAF}"/>
              </a:ext>
            </a:extLst>
          </p:cNvPr>
          <p:cNvCxnSpPr/>
          <p:nvPr/>
        </p:nvCxnSpPr>
        <p:spPr>
          <a:xfrm>
            <a:off x="7689850" y="4410075"/>
            <a:ext cx="0" cy="346075"/>
          </a:xfrm>
          <a:prstGeom prst="line">
            <a:avLst/>
          </a:prstGeom>
          <a:noFill/>
          <a:ln w="9525" cap="flat" cmpd="sng" algn="ctr">
            <a:solidFill>
              <a:sysClr val="windowText" lastClr="000000">
                <a:shade val="95000"/>
                <a:satMod val="105000"/>
              </a:sysClr>
            </a:solidFill>
            <a:prstDash val="solid"/>
          </a:ln>
          <a:effectLst/>
        </p:spPr>
      </p:cxnSp>
      <p:cxnSp>
        <p:nvCxnSpPr>
          <p:cNvPr id="30" name="Straight Connector 29">
            <a:extLst>
              <a:ext uri="{FF2B5EF4-FFF2-40B4-BE49-F238E27FC236}">
                <a16:creationId xmlns:a16="http://schemas.microsoft.com/office/drawing/2014/main" id="{72A8D0AB-1349-47D6-BDD4-484E648DA8D2}"/>
              </a:ext>
            </a:extLst>
          </p:cNvPr>
          <p:cNvCxnSpPr/>
          <p:nvPr/>
        </p:nvCxnSpPr>
        <p:spPr>
          <a:xfrm flipH="1">
            <a:off x="7689850" y="5032375"/>
            <a:ext cx="0" cy="334963"/>
          </a:xfrm>
          <a:prstGeom prst="line">
            <a:avLst/>
          </a:prstGeom>
          <a:noFill/>
          <a:ln w="9525" cap="flat" cmpd="sng" algn="ctr">
            <a:solidFill>
              <a:sysClr val="windowText" lastClr="000000">
                <a:shade val="95000"/>
                <a:satMod val="105000"/>
              </a:sysClr>
            </a:solidFill>
            <a:prstDash val="solid"/>
          </a:ln>
          <a:effectLst/>
        </p:spPr>
      </p:cxnSp>
      <p:cxnSp>
        <p:nvCxnSpPr>
          <p:cNvPr id="31" name="Straight Connector 30">
            <a:extLst>
              <a:ext uri="{FF2B5EF4-FFF2-40B4-BE49-F238E27FC236}">
                <a16:creationId xmlns:a16="http://schemas.microsoft.com/office/drawing/2014/main" id="{D4E6824D-F256-4ABE-88EA-81AFA747A7B5}"/>
              </a:ext>
            </a:extLst>
          </p:cNvPr>
          <p:cNvCxnSpPr/>
          <p:nvPr/>
        </p:nvCxnSpPr>
        <p:spPr>
          <a:xfrm>
            <a:off x="7689850" y="5643563"/>
            <a:ext cx="0" cy="317500"/>
          </a:xfrm>
          <a:prstGeom prst="line">
            <a:avLst/>
          </a:prstGeom>
          <a:noFill/>
          <a:ln w="9525" cap="flat" cmpd="sng" algn="ctr">
            <a:solidFill>
              <a:sysClr val="windowText" lastClr="000000">
                <a:shade val="95000"/>
                <a:satMod val="105000"/>
              </a:sysClr>
            </a:solidFill>
            <a:prstDash val="solid"/>
          </a:ln>
          <a:effectLst/>
        </p:spPr>
      </p:cxnSp>
      <p:pic>
        <p:nvPicPr>
          <p:cNvPr id="32" name="Picture 31">
            <a:extLst>
              <a:ext uri="{FF2B5EF4-FFF2-40B4-BE49-F238E27FC236}">
                <a16:creationId xmlns:a16="http://schemas.microsoft.com/office/drawing/2014/main" id="{8BC23133-F475-4C6D-8897-A3DB58C7B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160" y="1346363"/>
            <a:ext cx="3145141" cy="1519496"/>
          </a:xfrm>
          <a:prstGeom prst="rect">
            <a:avLst/>
          </a:prstGeom>
        </p:spPr>
      </p:pic>
      <p:sp>
        <p:nvSpPr>
          <p:cNvPr id="33" name="TextBox 32">
            <a:extLst>
              <a:ext uri="{FF2B5EF4-FFF2-40B4-BE49-F238E27FC236}">
                <a16:creationId xmlns:a16="http://schemas.microsoft.com/office/drawing/2014/main" id="{C0B607F2-256F-40EE-81AB-1416392160B4}"/>
              </a:ext>
            </a:extLst>
          </p:cNvPr>
          <p:cNvSpPr txBox="1"/>
          <p:nvPr/>
        </p:nvSpPr>
        <p:spPr>
          <a:xfrm>
            <a:off x="8682938" y="6532047"/>
            <a:ext cx="415064"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FFCD53-26A8-49BA-AEC9-8AECA9BC7936}" type="slidenum">
              <a:rPr kumimoji="0" lang="en-US" sz="1400" b="1" i="0" u="none" strike="noStrike" kern="1200" cap="none" spc="0" normalizeH="0" baseline="0" noProof="0" smtClean="0">
                <a:ln>
                  <a:noFill/>
                </a:ln>
                <a:solidFill>
                  <a:prstClr val="black"/>
                </a:solidFill>
                <a:effectLst/>
                <a:uLnTx/>
                <a:uFillTx/>
                <a:latin typeface="Arial"/>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1" i="0" u="none" strike="noStrike" kern="1200" cap="none" spc="0" normalizeH="0" baseline="0" noProof="0" dirty="0">
              <a:ln>
                <a:noFill/>
              </a:ln>
              <a:solidFill>
                <a:prstClr val="black"/>
              </a:solidFill>
              <a:effectLst/>
              <a:uLnTx/>
              <a:uFillTx/>
              <a:latin typeface="Arial"/>
              <a:ea typeface="+mn-ea"/>
              <a:cs typeface="Arial" charset="0"/>
            </a:endParaRPr>
          </a:p>
        </p:txBody>
      </p:sp>
      <p:sp>
        <p:nvSpPr>
          <p:cNvPr id="34" name="Rectangle 2">
            <a:extLst>
              <a:ext uri="{FF2B5EF4-FFF2-40B4-BE49-F238E27FC236}">
                <a16:creationId xmlns:a16="http://schemas.microsoft.com/office/drawing/2014/main" id="{F2FD4A55-9CF8-4157-B2D1-36789D669F81}"/>
              </a:ext>
            </a:extLst>
          </p:cNvPr>
          <p:cNvSpPr txBox="1">
            <a:spLocks noChangeArrowheads="1"/>
          </p:cNvSpPr>
          <p:nvPr/>
        </p:nvSpPr>
        <p:spPr bwMode="auto">
          <a:xfrm>
            <a:off x="0" y="332889"/>
            <a:ext cx="9144000" cy="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400" b="1">
                <a:solidFill>
                  <a:schemeClr val="tx1"/>
                </a:solidFill>
                <a:latin typeface="+mn-lt"/>
                <a:ea typeface="+mj-ea"/>
                <a:cs typeface="+mj-cs"/>
              </a:defRPr>
            </a:lvl1pPr>
            <a:lvl2pPr algn="ctr" rtl="0" eaLnBrk="0" fontAlgn="base" hangingPunct="0">
              <a:spcBef>
                <a:spcPct val="0"/>
              </a:spcBef>
              <a:spcAft>
                <a:spcPct val="0"/>
              </a:spcAft>
              <a:defRPr sz="2400" b="1">
                <a:solidFill>
                  <a:schemeClr val="tx1"/>
                </a:solidFill>
                <a:latin typeface="Arial" charset="0"/>
              </a:defRPr>
            </a:lvl2pPr>
            <a:lvl3pPr algn="ctr" rtl="0" eaLnBrk="0" fontAlgn="base" hangingPunct="0">
              <a:spcBef>
                <a:spcPct val="0"/>
              </a:spcBef>
              <a:spcAft>
                <a:spcPct val="0"/>
              </a:spcAft>
              <a:defRPr sz="2400" b="1">
                <a:solidFill>
                  <a:schemeClr val="tx1"/>
                </a:solidFill>
                <a:latin typeface="Arial" charset="0"/>
              </a:defRPr>
            </a:lvl3pPr>
            <a:lvl4pPr algn="ctr" rtl="0" eaLnBrk="0" fontAlgn="base" hangingPunct="0">
              <a:spcBef>
                <a:spcPct val="0"/>
              </a:spcBef>
              <a:spcAft>
                <a:spcPct val="0"/>
              </a:spcAft>
              <a:defRPr sz="2400" b="1">
                <a:solidFill>
                  <a:schemeClr val="tx1"/>
                </a:solidFill>
                <a:latin typeface="Arial" charset="0"/>
              </a:defRPr>
            </a:lvl4pPr>
            <a:lvl5pPr algn="ctr" rtl="0" eaLnBrk="0" fontAlgn="base" hangingPunct="0">
              <a:spcBef>
                <a:spcPct val="0"/>
              </a:spcBef>
              <a:spcAft>
                <a:spcPct val="0"/>
              </a:spcAft>
              <a:defRPr sz="2400" b="1">
                <a:solidFill>
                  <a:schemeClr val="tx1"/>
                </a:solidFill>
                <a:latin typeface="Arial" charset="0"/>
              </a:defRPr>
            </a:lvl5pPr>
            <a:lvl6pPr marL="457158" algn="r" rtl="0" fontAlgn="base">
              <a:spcBef>
                <a:spcPct val="0"/>
              </a:spcBef>
              <a:spcAft>
                <a:spcPct val="0"/>
              </a:spcAft>
              <a:defRPr sz="2400" b="1">
                <a:solidFill>
                  <a:schemeClr val="tx2"/>
                </a:solidFill>
                <a:latin typeface="Times New Roman" pitchFamily="18" charset="0"/>
              </a:defRPr>
            </a:lvl6pPr>
            <a:lvl7pPr marL="914316" algn="r" rtl="0" fontAlgn="base">
              <a:spcBef>
                <a:spcPct val="0"/>
              </a:spcBef>
              <a:spcAft>
                <a:spcPct val="0"/>
              </a:spcAft>
              <a:defRPr sz="2400" b="1">
                <a:solidFill>
                  <a:schemeClr val="tx2"/>
                </a:solidFill>
                <a:latin typeface="Times New Roman" pitchFamily="18" charset="0"/>
              </a:defRPr>
            </a:lvl7pPr>
            <a:lvl8pPr marL="1371474" algn="r" rtl="0" fontAlgn="base">
              <a:spcBef>
                <a:spcPct val="0"/>
              </a:spcBef>
              <a:spcAft>
                <a:spcPct val="0"/>
              </a:spcAft>
              <a:defRPr sz="2400" b="1">
                <a:solidFill>
                  <a:schemeClr val="tx2"/>
                </a:solidFill>
                <a:latin typeface="Times New Roman" pitchFamily="18" charset="0"/>
              </a:defRPr>
            </a:lvl8pPr>
            <a:lvl9pPr marL="1828632" algn="r" rtl="0" fontAlgn="base">
              <a:spcBef>
                <a:spcPct val="0"/>
              </a:spcBef>
              <a:spcAft>
                <a:spcPct val="0"/>
              </a:spcAft>
              <a:defRPr sz="2400" b="1">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ysClr val="windowText" lastClr="000000"/>
                </a:solidFill>
                <a:effectLst/>
                <a:uLnTx/>
                <a:uFillTx/>
                <a:latin typeface="Arial"/>
                <a:ea typeface="+mj-ea"/>
                <a:cs typeface="+mj-cs"/>
              </a:rPr>
              <a:t>One University – Three Schools</a:t>
            </a:r>
          </a:p>
        </p:txBody>
      </p:sp>
    </p:spTree>
    <p:extLst>
      <p:ext uri="{BB962C8B-B14F-4D97-AF65-F5344CB8AC3E}">
        <p14:creationId xmlns:p14="http://schemas.microsoft.com/office/powerpoint/2010/main" val="412952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Shape 817"/>
          <p:cNvSpPr/>
          <p:nvPr/>
        </p:nvSpPr>
        <p:spPr>
          <a:xfrm>
            <a:off x="4572000" y="1515460"/>
            <a:ext cx="4482918" cy="3989463"/>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00000"/>
                </a:solidFill>
                <a:effectLst/>
                <a:uLnTx/>
                <a:uFillTx/>
                <a:latin typeface="Arial"/>
                <a:ea typeface="Arial"/>
                <a:cs typeface="Arial"/>
                <a:sym typeface="Arial"/>
              </a:rPr>
              <a:t>Naryn, Kyrgyzstan</a:t>
            </a:r>
            <a:b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br>
            <a:endParaRPr kumimoji="0" lang="en-US" sz="2000" b="0" i="0" u="none" strike="noStrike" kern="0" cap="none" spc="0" normalizeH="0" baseline="0" noProof="0" dirty="0">
              <a:ln>
                <a:noFill/>
              </a:ln>
              <a:solidFill>
                <a:srgbClr val="000000"/>
              </a:solidFill>
              <a:effectLst/>
              <a:uLnTx/>
              <a:uFillTx/>
              <a:latin typeface="Arial"/>
              <a:ea typeface="Arial"/>
              <a:cs typeface="Arial"/>
              <a:sym typeface="Arial"/>
            </a:endParaRPr>
          </a:p>
          <a:p>
            <a:pPr marL="800058" marR="0" lvl="1" indent="-355558" algn="l" defTabSz="914400" rtl="0" eaLnBrk="1" fontAlgn="auto" latinLnBrk="0" hangingPunct="1">
              <a:lnSpc>
                <a:spcPct val="100000"/>
              </a:lnSpc>
              <a:spcBef>
                <a:spcPts val="0"/>
              </a:spcBef>
              <a:spcAft>
                <a:spcPts val="0"/>
              </a:spcAft>
              <a:buClr>
                <a:srgbClr val="000000"/>
              </a:buClr>
              <a:buSzPct val="100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Communications &amp; Media, BA</a:t>
            </a:r>
          </a:p>
          <a:p>
            <a:pPr marL="800058" marR="0" lvl="1" indent="-355558" algn="l" defTabSz="914400" rtl="0" eaLnBrk="1" fontAlgn="auto" latinLnBrk="0" hangingPunct="1">
              <a:lnSpc>
                <a:spcPct val="100000"/>
              </a:lnSpc>
              <a:spcBef>
                <a:spcPts val="0"/>
              </a:spcBef>
              <a:spcAft>
                <a:spcPts val="0"/>
              </a:spcAft>
              <a:buClr>
                <a:srgbClr val="000000"/>
              </a:buClr>
              <a:buSzPct val="100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Computer Science, BSc</a:t>
            </a:r>
          </a:p>
          <a:p>
            <a:pPr marL="444500" marR="0" lvl="1"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Khorog, Tajikistan</a:t>
            </a:r>
            <a:br>
              <a:rPr kumimoji="0" lang="en-US" sz="2000" b="1" i="0" u="none" strike="noStrike" kern="0" cap="none" spc="0" normalizeH="0" baseline="0" noProof="0" dirty="0">
                <a:ln>
                  <a:noFill/>
                </a:ln>
                <a:solidFill>
                  <a:srgbClr val="000000"/>
                </a:solidFill>
                <a:effectLst/>
                <a:uLnTx/>
                <a:uFillTx/>
                <a:latin typeface="Arial"/>
                <a:cs typeface="Arial"/>
                <a:sym typeface="Arial"/>
              </a:rPr>
            </a:b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a:p>
            <a:pPr marL="800058" marR="0" lvl="1" indent="-355558" algn="l" defTabSz="914400" rtl="0" eaLnBrk="1" fontAlgn="auto" latinLnBrk="0" hangingPunct="1">
              <a:lnSpc>
                <a:spcPct val="100000"/>
              </a:lnSpc>
              <a:spcBef>
                <a:spcPts val="0"/>
              </a:spcBef>
              <a:spcAft>
                <a:spcPts val="0"/>
              </a:spcAft>
              <a:buClr>
                <a:srgbClr val="000000"/>
              </a:buClr>
              <a:buSzPct val="100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Economics, BA</a:t>
            </a:r>
          </a:p>
          <a:p>
            <a:pPr marL="800058" marR="0" lvl="1" indent="-355558" algn="l" defTabSz="914400" rtl="0" eaLnBrk="1" fontAlgn="auto" latinLnBrk="0" hangingPunct="1">
              <a:lnSpc>
                <a:spcPct val="100000"/>
              </a:lnSpc>
              <a:spcBef>
                <a:spcPts val="0"/>
              </a:spcBef>
              <a:spcAft>
                <a:spcPts val="0"/>
              </a:spcAft>
              <a:buClr>
                <a:srgbClr val="000000"/>
              </a:buClr>
              <a:buSzPct val="100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Earth &amp; Environmental Sciences, BSc</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Tekeli, Kazakhstan</a:t>
            </a:r>
            <a:br>
              <a:rPr kumimoji="0" lang="en-US" sz="2000" b="0" i="0" u="none" strike="noStrike" kern="0" cap="none" spc="0" normalizeH="0" baseline="0" noProof="0" dirty="0">
                <a:ln>
                  <a:noFill/>
                </a:ln>
                <a:solidFill>
                  <a:srgbClr val="000000"/>
                </a:solidFill>
                <a:effectLst/>
                <a:uLnTx/>
                <a:uFillTx/>
                <a:latin typeface="Arial"/>
                <a:cs typeface="Arial"/>
                <a:sym typeface="Arial"/>
              </a:rPr>
            </a:b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800058" marR="0" lvl="1" indent="-355558" algn="l" defTabSz="914400" rtl="0" eaLnBrk="1" fontAlgn="auto" latinLnBrk="0" hangingPunct="1">
              <a:lnSpc>
                <a:spcPct val="100000"/>
              </a:lnSpc>
              <a:spcBef>
                <a:spcPts val="0"/>
              </a:spcBef>
              <a:spcAft>
                <a:spcPts val="0"/>
              </a:spcAft>
              <a:buClr>
                <a:srgbClr val="000000"/>
              </a:buClr>
              <a:buSzPct val="100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Business &amp; Management, BA</a:t>
            </a:r>
          </a:p>
          <a:p>
            <a:pPr marL="800058" marR="0" lvl="1" indent="-355558" algn="l" defTabSz="914400" rtl="0" eaLnBrk="1" fontAlgn="auto" latinLnBrk="0" hangingPunct="1">
              <a:lnSpc>
                <a:spcPct val="100000"/>
              </a:lnSpc>
              <a:spcBef>
                <a:spcPts val="0"/>
              </a:spcBef>
              <a:spcAft>
                <a:spcPts val="0"/>
              </a:spcAft>
              <a:buClr>
                <a:srgbClr val="000000"/>
              </a:buClr>
              <a:buSzPct val="100000"/>
              <a:buFont typeface="Noto Sans Symbols"/>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Engineering Sciences, BSc</a:t>
            </a:r>
          </a:p>
          <a:p>
            <a:pPr marL="444500" marR="0" lvl="1"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444500" marR="0" lvl="1"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srgbClr val="000000"/>
              </a:solidFill>
              <a:effectLst/>
              <a:uLnTx/>
              <a:uFillTx/>
              <a:latin typeface="Arial"/>
              <a:ea typeface="Arial"/>
              <a:cs typeface="Arial"/>
              <a:sym typeface="Arial"/>
            </a:endParaRPr>
          </a:p>
          <a:p>
            <a:pPr marL="800058" marR="0" lvl="1" indent="-355558" algn="l" defTabSz="914400" rtl="0" eaLnBrk="1" fontAlgn="auto" latinLnBrk="0" hangingPunct="1">
              <a:lnSpc>
                <a:spcPct val="150000"/>
              </a:lnSpc>
              <a:spcBef>
                <a:spcPts val="0"/>
              </a:spcBef>
              <a:spcAft>
                <a:spcPts val="0"/>
              </a:spcAft>
              <a:buClr>
                <a:srgbClr val="000000"/>
              </a:buClr>
              <a:buSzPct val="100000"/>
              <a:buFont typeface="Noto Sans Symbols"/>
              <a:buChar char="▪"/>
              <a:tabLst/>
              <a:defRPr/>
            </a:pPr>
            <a:endParaRPr kumimoji="0" lang="en-US"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1" name="Shape 821"/>
          <p:cNvSpPr txBox="1"/>
          <p:nvPr/>
        </p:nvSpPr>
        <p:spPr>
          <a:xfrm>
            <a:off x="8716474" y="6550223"/>
            <a:ext cx="415064" cy="307777"/>
          </a:xfrm>
          <a:prstGeom prst="rect">
            <a:avLst/>
          </a:prstGeom>
          <a:noFill/>
          <a:ln>
            <a:noFill/>
          </a:ln>
        </p:spPr>
        <p:txBody>
          <a:bodyPr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400" b="1"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a:t>
            </a:fld>
            <a:endParaRPr kumimoji="0" lang="en-US"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2" name="Shape 822"/>
          <p:cNvSpPr txBox="1"/>
          <p:nvPr/>
        </p:nvSpPr>
        <p:spPr>
          <a:xfrm>
            <a:off x="0" y="264337"/>
            <a:ext cx="9144000" cy="741081"/>
          </a:xfrm>
          <a:prstGeom prst="rect">
            <a:avLst/>
          </a:prstGeom>
          <a:noFill/>
          <a:ln>
            <a:noFill/>
          </a:ln>
        </p:spPr>
        <p:txBody>
          <a:bodyPr wrap="square" lIns="0"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School of Arts and Sciences</a:t>
            </a:r>
          </a:p>
        </p:txBody>
      </p:sp>
      <p:pic>
        <p:nvPicPr>
          <p:cNvPr id="8" name="Picture 7">
            <a:extLst>
              <a:ext uri="{FF2B5EF4-FFF2-40B4-BE49-F238E27FC236}">
                <a16:creationId xmlns:a16="http://schemas.microsoft.com/office/drawing/2014/main" id="{8EB4B08C-CFA6-428E-9ACA-CFE6C73F427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921141"/>
            <a:ext cx="4376630" cy="3672991"/>
          </a:xfrm>
          <a:prstGeom prst="rect">
            <a:avLst/>
          </a:prstGeom>
        </p:spPr>
      </p:pic>
    </p:spTree>
    <p:extLst>
      <p:ext uri="{BB962C8B-B14F-4D97-AF65-F5344CB8AC3E}">
        <p14:creationId xmlns:p14="http://schemas.microsoft.com/office/powerpoint/2010/main" val="41169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30FFC92F-9290-4538-9480-BBB3E38A17F3}"/>
              </a:ext>
            </a:extLst>
          </p:cNvPr>
          <p:cNvSpPr txBox="1">
            <a:spLocks/>
          </p:cNvSpPr>
          <p:nvPr/>
        </p:nvSpPr>
        <p:spPr bwMode="auto">
          <a:xfrm>
            <a:off x="41275" y="4143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a:t>
            </a:r>
            <a:r>
              <a:rPr kumimoji="0" lang="en-US" alt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Centred</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Problem Focused</a:t>
            </a:r>
          </a:p>
        </p:txBody>
      </p:sp>
      <p:sp>
        <p:nvSpPr>
          <p:cNvPr id="3" name="Rectangle 2">
            <a:extLst>
              <a:ext uri="{FF2B5EF4-FFF2-40B4-BE49-F238E27FC236}">
                <a16:creationId xmlns:a16="http://schemas.microsoft.com/office/drawing/2014/main" id="{B6734F2D-6620-4929-833E-1E9B20015988}"/>
              </a:ext>
            </a:extLst>
          </p:cNvPr>
          <p:cNvSpPr/>
          <p:nvPr/>
        </p:nvSpPr>
        <p:spPr>
          <a:xfrm>
            <a:off x="211016" y="4696397"/>
            <a:ext cx="8370276" cy="2082621"/>
          </a:xfrm>
          <a:prstGeom prst="rect">
            <a:avLst/>
          </a:prstGeom>
        </p:spPr>
        <p:txBody>
          <a:bodyPr wrap="square">
            <a:spAutoFit/>
          </a:bodyPr>
          <a:lstStyle/>
          <a:p>
            <a:pPr marL="285750" marR="0" lvl="0" indent="-285750" algn="l" defTabSz="914400" rtl="0" eaLnBrk="1" fontAlgn="auto" latinLnBrk="0" hangingPunct="1">
              <a:spcBef>
                <a:spcPts val="0"/>
              </a:spcBef>
              <a:spcAft>
                <a:spcPts val="10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90% faculty with PhDs, majority from region</a:t>
            </a:r>
          </a:p>
          <a:p>
            <a:pPr marL="285750" marR="0" lvl="0" indent="-285750" algn="l" defTabSz="914400" rtl="0" eaLnBrk="1" fontAlgn="auto" latinLnBrk="0" hangingPunct="1">
              <a:spcBef>
                <a:spcPts val="0"/>
              </a:spcBef>
              <a:spcAft>
                <a:spcPts val="1000"/>
              </a:spcAft>
              <a:buClrTx/>
              <a:buSzTx/>
              <a:buFont typeface="Wingdings" panose="05000000000000000000" pitchFamily="2" charset="2"/>
              <a:buChar char="§"/>
              <a:tabLst/>
              <a:defRPr/>
            </a:pPr>
            <a:r>
              <a:rPr lang="en-US" sz="1600" b="0" dirty="0">
                <a:solidFill>
                  <a:prstClr val="black"/>
                </a:solidFill>
                <a:latin typeface="Arial" panose="020B0604020202020204" pitchFamily="34" charset="0"/>
                <a:ea typeface="Calibri" panose="020F0502020204030204" pitchFamily="34" charset="0"/>
                <a:cs typeface="Arial" panose="020B0604020202020204" pitchFamily="34" charset="0"/>
              </a:rPr>
              <a:t>Faculty represented by 16 countries (US, Canada, New Zealand, Australia, Portugal, France, Philippines, Pakistan, Azerbaijan, Russia etc.)</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spcBef>
                <a:spcPts val="0"/>
              </a:spcBef>
              <a:spcAft>
                <a:spcPts val="10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Research-based curriculum</a:t>
            </a:r>
          </a:p>
          <a:p>
            <a:pPr marL="285750" marR="0" lvl="0" indent="-285750" algn="l" defTabSz="914400" rtl="0" eaLnBrk="1" fontAlgn="auto" latinLnBrk="0" hangingPunct="1">
              <a:spcBef>
                <a:spcPts val="0"/>
              </a:spcBef>
              <a:spcAft>
                <a:spcPts val="10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1:9 Staff/Student ratio</a:t>
            </a:r>
          </a:p>
          <a:p>
            <a:pPr marL="285750" marR="0" lvl="0" indent="-285750" algn="l" defTabSz="914400" rtl="0" eaLnBrk="1" fontAlgn="auto" latinLnBrk="0" hangingPunct="1">
              <a:spcBef>
                <a:spcPts val="0"/>
              </a:spcBef>
              <a:spcAft>
                <a:spcPts val="10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Experiential learning tackling real life issues</a:t>
            </a:r>
          </a:p>
        </p:txBody>
      </p:sp>
      <p:pic>
        <p:nvPicPr>
          <p:cNvPr id="6" name="Picture 5">
            <a:extLst>
              <a:ext uri="{FF2B5EF4-FFF2-40B4-BE49-F238E27FC236}">
                <a16:creationId xmlns:a16="http://schemas.microsoft.com/office/drawing/2014/main" id="{6A31ABD6-3AF3-4E99-83E9-13F0B728E92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023316"/>
            <a:ext cx="9144000" cy="3673081"/>
          </a:xfrm>
          <a:prstGeom prst="rect">
            <a:avLst/>
          </a:prstGeom>
        </p:spPr>
      </p:pic>
      <p:sp>
        <p:nvSpPr>
          <p:cNvPr id="7" name="TextBox 51">
            <a:extLst>
              <a:ext uri="{FF2B5EF4-FFF2-40B4-BE49-F238E27FC236}">
                <a16:creationId xmlns:a16="http://schemas.microsoft.com/office/drawing/2014/main" id="{E41B8C30-8B06-4F15-A824-FC64857750A5}"/>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8BA6CE-8586-40A9-9671-280D2CF25F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995228"/>
            <a:ext cx="9144000" cy="3862771"/>
          </a:xfrm>
          <a:prstGeom prst="rect">
            <a:avLst/>
          </a:prstGeom>
        </p:spPr>
      </p:pic>
      <p:sp>
        <p:nvSpPr>
          <p:cNvPr id="4" name="TextBox 3">
            <a:extLst>
              <a:ext uri="{FF2B5EF4-FFF2-40B4-BE49-F238E27FC236}">
                <a16:creationId xmlns:a16="http://schemas.microsoft.com/office/drawing/2014/main" id="{F240BD1B-5CFB-4AC5-BE60-D24860488C40}"/>
              </a:ext>
            </a:extLst>
          </p:cNvPr>
          <p:cNvSpPr txBox="1"/>
          <p:nvPr/>
        </p:nvSpPr>
        <p:spPr>
          <a:xfrm>
            <a:off x="2352109" y="1451979"/>
            <a:ext cx="506918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0" dirty="0">
                <a:solidFill>
                  <a:prstClr val="black"/>
                </a:solidFill>
                <a:latin typeface="Arial Bold" panose="020B0704020202020204" pitchFamily="34" charset="0"/>
                <a:cs typeface="Arial Bold" panose="020B0704020202020204" pitchFamily="34" charset="0"/>
              </a:rPr>
              <a:t>82</a:t>
            </a:r>
            <a:r>
              <a:rPr kumimoji="0" lang="en-US" sz="2200" b="0" i="0" u="none" strike="noStrike" kern="1200" cap="none" spc="0" normalizeH="0" baseline="0" noProof="0" dirty="0">
                <a:ln>
                  <a:noFill/>
                </a:ln>
                <a:solidFill>
                  <a:prstClr val="black"/>
                </a:solidFill>
                <a:effectLst/>
                <a:uLnTx/>
                <a:uFillTx/>
                <a:latin typeface="Arial Bold" panose="020B0704020202020204" pitchFamily="34" charset="0"/>
                <a:ea typeface="+mn-ea"/>
                <a:cs typeface="Arial Bold" panose="020B07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Central Asian Countries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Bold" panose="020B0704020202020204" pitchFamily="34" charset="0"/>
                <a:ea typeface="+mn-ea"/>
                <a:cs typeface="Arial Bold" panose="020B0704020202020204" pitchFamily="34" charset="0"/>
              </a:rPr>
              <a:t>18%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Afghanistan, Pakistan, Iran, Syria</a:t>
            </a:r>
          </a:p>
        </p:txBody>
      </p:sp>
      <p:sp>
        <p:nvSpPr>
          <p:cNvPr id="5" name="TextBox 51">
            <a:extLst>
              <a:ext uri="{FF2B5EF4-FFF2-40B4-BE49-F238E27FC236}">
                <a16:creationId xmlns:a16="http://schemas.microsoft.com/office/drawing/2014/main" id="{C81FE050-E19F-4F43-8A7A-4F495E6B5D4F}"/>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6FF31E-45E8-4D99-B0E5-62B859C3CED1}"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itle 7">
            <a:extLst>
              <a:ext uri="{FF2B5EF4-FFF2-40B4-BE49-F238E27FC236}">
                <a16:creationId xmlns:a16="http://schemas.microsoft.com/office/drawing/2014/main" id="{2E764F4E-D5B2-46FE-9E7F-F7DC7F62867B}"/>
              </a:ext>
            </a:extLst>
          </p:cNvPr>
          <p:cNvSpPr txBox="1">
            <a:spLocks/>
          </p:cNvSpPr>
          <p:nvPr/>
        </p:nvSpPr>
        <p:spPr bwMode="auto">
          <a:xfrm>
            <a:off x="0" y="402389"/>
            <a:ext cx="9144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algn="ctr" fontAlgn="auto">
              <a:lnSpc>
                <a:spcPct val="90000"/>
              </a:lnSpc>
              <a:spcBef>
                <a:spcPts val="0"/>
              </a:spcBef>
              <a:spcAft>
                <a:spcPts val="0"/>
              </a:spcAft>
              <a:defRPr/>
            </a:pPr>
            <a:r>
              <a:rPr lang="en-US" altLang="en-US" sz="2400" kern="0" dirty="0">
                <a:solidFill>
                  <a:prstClr val="black"/>
                </a:solidFill>
                <a:latin typeface="Arial" panose="020B0604020202020204" pitchFamily="34" charset="0"/>
                <a:sym typeface="Arial"/>
              </a:rPr>
              <a:t>UCA Student Breakdown</a:t>
            </a:r>
          </a:p>
        </p:txBody>
      </p:sp>
    </p:spTree>
    <p:extLst>
      <p:ext uri="{BB962C8B-B14F-4D97-AF65-F5344CB8AC3E}">
        <p14:creationId xmlns:p14="http://schemas.microsoft.com/office/powerpoint/2010/main" val="376629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37B1F-4FA9-43B1-A778-C716248CAAB7}"/>
              </a:ext>
            </a:extLst>
          </p:cNvPr>
          <p:cNvSpPr txBox="1"/>
          <p:nvPr/>
        </p:nvSpPr>
        <p:spPr>
          <a:xfrm>
            <a:off x="5239026" y="1599567"/>
            <a:ext cx="2220124"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gender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Female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Arial" panose="020B0604020202020204" pitchFamily="34" charset="0"/>
                <a:cs typeface="Arial" panose="020B0604020202020204" pitchFamily="34" charset="0"/>
              </a:rPr>
              <a:t>50</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Male </a:t>
            </a:r>
          </a:p>
        </p:txBody>
      </p:sp>
      <p:sp>
        <p:nvSpPr>
          <p:cNvPr id="6" name="TextBox 5">
            <a:extLst>
              <a:ext uri="{FF2B5EF4-FFF2-40B4-BE49-F238E27FC236}">
                <a16:creationId xmlns:a16="http://schemas.microsoft.com/office/drawing/2014/main" id="{30B5CB14-7A1A-4659-BD92-A01BD45489D6}"/>
              </a:ext>
            </a:extLst>
          </p:cNvPr>
          <p:cNvSpPr txBox="1"/>
          <p:nvPr/>
        </p:nvSpPr>
        <p:spPr>
          <a:xfrm>
            <a:off x="5239026" y="3839737"/>
            <a:ext cx="3600174" cy="17851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geographic area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Urban Centres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Towns and   </a:t>
            </a:r>
            <a:b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Rural Areas</a:t>
            </a:r>
          </a:p>
        </p:txBody>
      </p:sp>
      <p:pic>
        <p:nvPicPr>
          <p:cNvPr id="7" name="Picture 6">
            <a:extLst>
              <a:ext uri="{FF2B5EF4-FFF2-40B4-BE49-F238E27FC236}">
                <a16:creationId xmlns:a16="http://schemas.microsoft.com/office/drawing/2014/main" id="{F886A467-54B4-4119-8210-87C3B504CF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078208"/>
            <a:ext cx="4572000" cy="5841028"/>
          </a:xfrm>
          <a:prstGeom prst="rect">
            <a:avLst/>
          </a:prstGeom>
        </p:spPr>
      </p:pic>
      <p:sp>
        <p:nvSpPr>
          <p:cNvPr id="8" name="Title 7">
            <a:extLst>
              <a:ext uri="{FF2B5EF4-FFF2-40B4-BE49-F238E27FC236}">
                <a16:creationId xmlns:a16="http://schemas.microsoft.com/office/drawing/2014/main" id="{E003FF12-BF3B-409E-AFD8-A17421A8CEA0}"/>
              </a:ext>
            </a:extLst>
          </p:cNvPr>
          <p:cNvSpPr txBox="1">
            <a:spLocks/>
          </p:cNvSpPr>
          <p:nvPr/>
        </p:nvSpPr>
        <p:spPr bwMode="auto">
          <a:xfrm>
            <a:off x="0" y="402389"/>
            <a:ext cx="9144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algn="ctr" fontAlgn="auto">
              <a:lnSpc>
                <a:spcPct val="90000"/>
              </a:lnSpc>
              <a:spcBef>
                <a:spcPts val="0"/>
              </a:spcBef>
              <a:spcAft>
                <a:spcPts val="0"/>
              </a:spcAft>
              <a:defRPr/>
            </a:pPr>
            <a:r>
              <a:rPr lang="en-US" altLang="en-US" sz="2400" kern="0" dirty="0">
                <a:solidFill>
                  <a:prstClr val="black"/>
                </a:solidFill>
                <a:latin typeface="Arial" panose="020B0604020202020204" pitchFamily="34" charset="0"/>
                <a:sym typeface="Arial"/>
              </a:rPr>
              <a:t>UCA Student Breakdown</a:t>
            </a:r>
          </a:p>
        </p:txBody>
      </p:sp>
      <p:sp>
        <p:nvSpPr>
          <p:cNvPr id="9" name="TextBox 51">
            <a:extLst>
              <a:ext uri="{FF2B5EF4-FFF2-40B4-BE49-F238E27FC236}">
                <a16:creationId xmlns:a16="http://schemas.microsoft.com/office/drawing/2014/main" id="{E60FD541-352B-4B3C-ADAA-75E6A471E8C1}"/>
              </a:ext>
            </a:extLst>
          </p:cNvPr>
          <p:cNvSpPr txBox="1">
            <a:spLocks noChangeArrowheads="1"/>
          </p:cNvSpPr>
          <p:nvPr/>
        </p:nvSpPr>
        <p:spPr bwMode="auto">
          <a:xfrm>
            <a:off x="8729663" y="655002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algn="r"/>
            <a:fld id="{201F3D20-FE05-4DB4-BDF3-03FCCF0E5CEC}" type="slidenum">
              <a:rPr lang="en-US" altLang="en-US" sz="1400" smtClean="0">
                <a:solidFill>
                  <a:srgbClr val="000000"/>
                </a:solidFill>
                <a:latin typeface="Arial" panose="020B0604020202020204" pitchFamily="34" charset="0"/>
                <a:sym typeface="Arial" panose="020B0604020202020204" pitchFamily="34" charset="0"/>
              </a:rPr>
              <a:pPr algn="r"/>
              <a:t>8</a:t>
            </a:fld>
            <a:endParaRPr lang="en-US" altLang="en-US" sz="1400" dirty="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54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5A56759-35B4-44E8-8010-42107B496C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 y="965145"/>
            <a:ext cx="9144001" cy="58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1">
            <a:extLst>
              <a:ext uri="{FF2B5EF4-FFF2-40B4-BE49-F238E27FC236}">
                <a16:creationId xmlns:a16="http://schemas.microsoft.com/office/drawing/2014/main" id="{CBDAFABC-DDD1-4E04-A084-538BAE704264}"/>
              </a:ext>
            </a:extLst>
          </p:cNvPr>
          <p:cNvSpPr txBox="1">
            <a:spLocks noChangeArrowheads="1"/>
          </p:cNvSpPr>
          <p:nvPr/>
        </p:nvSpPr>
        <p:spPr bwMode="auto">
          <a:xfrm>
            <a:off x="8709343" y="6519545"/>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7D376D-BCF7-425E-BCF7-55DCCF1EEFE3}" type="slidenum">
              <a:rPr kumimoji="0" lang="en-US" altLang="en-US" sz="14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itle 7">
            <a:extLst>
              <a:ext uri="{FF2B5EF4-FFF2-40B4-BE49-F238E27FC236}">
                <a16:creationId xmlns:a16="http://schemas.microsoft.com/office/drawing/2014/main" id="{4B32CDF1-70AE-4EE8-95D4-52E4C2340D6C}"/>
              </a:ext>
            </a:extLst>
          </p:cNvPr>
          <p:cNvSpPr txBox="1">
            <a:spLocks/>
          </p:cNvSpPr>
          <p:nvPr/>
        </p:nvSpPr>
        <p:spPr bwMode="auto">
          <a:xfrm>
            <a:off x="0" y="402389"/>
            <a:ext cx="9144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cs typeface="Arial" panose="020B0604020202020204" pitchFamily="34" charset="0"/>
              </a:defRPr>
            </a:lvl1pPr>
            <a:lvl2pPr marL="742950" indent="-285750">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Academic Block</a:t>
            </a:r>
          </a:p>
        </p:txBody>
      </p:sp>
    </p:spTree>
    <p:extLst>
      <p:ext uri="{BB962C8B-B14F-4D97-AF65-F5344CB8AC3E}">
        <p14:creationId xmlns:p14="http://schemas.microsoft.com/office/powerpoint/2010/main" val="1259196977"/>
      </p:ext>
    </p:extLst>
  </p:cSld>
  <p:clrMapOvr>
    <a:masterClrMapping/>
  </p:clrMapOvr>
</p:sld>
</file>

<file path=ppt/theme/theme1.xml><?xml version="1.0" encoding="utf-8"?>
<a:theme xmlns:a="http://schemas.openxmlformats.org/drawingml/2006/main" name="3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AKDN UC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AKDN UC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AKDN UC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NA Presentations Sept 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 Presentations Sept 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 Presentations Sept 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 Presentations Sept 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 Presentations Sept 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 Presentations Sept 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 Presentations Sept 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 Presentations Sept 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 Presentations Sept 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 Presentations Sept 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 Presentations Sept 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 Presentations Sept 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 Presentations Sept 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KDN UC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23451</TotalTime>
  <Words>817</Words>
  <Application>Microsoft Office PowerPoint</Application>
  <PresentationFormat>On-screen Show (4:3)</PresentationFormat>
  <Paragraphs>183</Paragraphs>
  <Slides>33</Slides>
  <Notes>10</Notes>
  <HiddenSlides>0</HiddenSlides>
  <MMClips>0</MMClips>
  <ScaleCrop>false</ScaleCrop>
  <HeadingPairs>
    <vt:vector size="6" baseType="variant">
      <vt:variant>
        <vt:lpstr>Fonts Used</vt:lpstr>
      </vt:variant>
      <vt:variant>
        <vt:i4>13</vt:i4>
      </vt:variant>
      <vt:variant>
        <vt:lpstr>Theme</vt:lpstr>
      </vt:variant>
      <vt:variant>
        <vt:i4>21</vt:i4>
      </vt:variant>
      <vt:variant>
        <vt:lpstr>Slide Titles</vt:lpstr>
      </vt:variant>
      <vt:variant>
        <vt:i4>33</vt:i4>
      </vt:variant>
    </vt:vector>
  </HeadingPairs>
  <TitlesOfParts>
    <vt:vector size="67" baseType="lpstr">
      <vt:lpstr>MS PGothic</vt:lpstr>
      <vt:lpstr>MS PGothic</vt:lpstr>
      <vt:lpstr>Arial</vt:lpstr>
      <vt:lpstr>Arial Bold</vt:lpstr>
      <vt:lpstr>Calibri</vt:lpstr>
      <vt:lpstr>Calibri Light</vt:lpstr>
      <vt:lpstr>Garamond</vt:lpstr>
      <vt:lpstr>Georgia</vt:lpstr>
      <vt:lpstr>Leelawadee</vt:lpstr>
      <vt:lpstr>Noto Sans Symbols</vt:lpstr>
      <vt:lpstr>Times</vt:lpstr>
      <vt:lpstr>Times New Roman</vt:lpstr>
      <vt:lpstr>Wingdings</vt:lpstr>
      <vt:lpstr>3_NA Presentations Sept 06</vt:lpstr>
      <vt:lpstr>Custom Design</vt:lpstr>
      <vt:lpstr>4_NA Presentations Sept 06</vt:lpstr>
      <vt:lpstr>5_NA Presentations Sept 06</vt:lpstr>
      <vt:lpstr>6_NA Presentations Sept 06</vt:lpstr>
      <vt:lpstr>7_NA Presentations Sept 06</vt:lpstr>
      <vt:lpstr>8_NA Presentations Sept 06</vt:lpstr>
      <vt:lpstr>Office Theme</vt:lpstr>
      <vt:lpstr>AKDN UCA</vt:lpstr>
      <vt:lpstr>9_NA Presentations Sept 06</vt:lpstr>
      <vt:lpstr>3_AKDN UCA</vt:lpstr>
      <vt:lpstr>10_NA Presentations Sept 06</vt:lpstr>
      <vt:lpstr>11_NA Presentations Sept 06</vt:lpstr>
      <vt:lpstr>2_Custom Design</vt:lpstr>
      <vt:lpstr>5_Custom Design</vt:lpstr>
      <vt:lpstr>4_AKDN UCA</vt:lpstr>
      <vt:lpstr>1_Custom Design</vt:lpstr>
      <vt:lpstr>1_Office Theme</vt:lpstr>
      <vt:lpstr>3_Office Theme</vt:lpstr>
      <vt:lpstr>1_AKDN UCA</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Co-op? </vt:lpstr>
      <vt:lpstr>UCA Co-op Partner                         </vt:lpstr>
      <vt:lpstr>                      HOW it works?</vt:lpstr>
      <vt:lpstr>                    HOW it works?</vt:lpstr>
      <vt:lpstr>Benefits of Co-operative Education </vt:lpstr>
      <vt:lpstr> Benefits of Co-operative Education for Students </vt:lpstr>
      <vt:lpstr> Benefits of Co-operative Education for Employers </vt:lpstr>
      <vt:lpstr> Benefits of Co-operative Education for University </vt:lpstr>
      <vt:lpstr>PowerPoint Presentation</vt:lpstr>
    </vt:vector>
  </TitlesOfParts>
  <Company>University of Central Asia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Central Asia</dc:title>
  <dc:creator>UCA</dc:creator>
  <cp:lastModifiedBy>Elvira Sagyntay kyzy</cp:lastModifiedBy>
  <cp:revision>980</cp:revision>
  <cp:lastPrinted>2018-02-27T06:06:54Z</cp:lastPrinted>
  <dcterms:created xsi:type="dcterms:W3CDTF">2006-09-05T09:12:25Z</dcterms:created>
  <dcterms:modified xsi:type="dcterms:W3CDTF">2019-04-26T10:34:50Z</dcterms:modified>
</cp:coreProperties>
</file>