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7" r:id="rId5"/>
    <p:sldId id="288" r:id="rId6"/>
    <p:sldId id="259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75F"/>
    <a:srgbClr val="002774"/>
    <a:srgbClr val="000066"/>
    <a:srgbClr val="040139"/>
    <a:srgbClr val="001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9" autoAdjust="0"/>
    <p:restoredTop sz="82330" autoAdjust="0"/>
  </p:normalViewPr>
  <p:slideViewPr>
    <p:cSldViewPr snapToGrid="0">
      <p:cViewPr>
        <p:scale>
          <a:sx n="50" d="100"/>
          <a:sy n="50" d="100"/>
        </p:scale>
        <p:origin x="-1320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E1601F-46AD-4606-AE45-5B49F3E98B6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60F30DC-872E-46A2-B489-01BD0C164E74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FFC000"/>
              </a:solidFill>
            </a:rPr>
            <a:t>2005</a:t>
          </a:r>
          <a:endParaRPr lang="en-GB" sz="3200" b="1" dirty="0">
            <a:solidFill>
              <a:srgbClr val="FFC000"/>
            </a:solidFill>
          </a:endParaRPr>
        </a:p>
      </dgm:t>
    </dgm:pt>
    <dgm:pt modelId="{1587DA2D-81E1-425C-8B9F-30688409B35F}" type="parTrans" cxnId="{23305F3E-F52C-4285-A86B-FCB7439088EF}">
      <dgm:prSet/>
      <dgm:spPr/>
      <dgm:t>
        <a:bodyPr/>
        <a:lstStyle/>
        <a:p>
          <a:endParaRPr lang="en-GB" b="1"/>
        </a:p>
      </dgm:t>
    </dgm:pt>
    <dgm:pt modelId="{29B88AEC-834C-4D7A-AC7A-9164EBD63615}" type="sibTrans" cxnId="{23305F3E-F52C-4285-A86B-FCB7439088EF}">
      <dgm:prSet/>
      <dgm:spPr/>
      <dgm:t>
        <a:bodyPr/>
        <a:lstStyle/>
        <a:p>
          <a:endParaRPr lang="en-GB" b="1"/>
        </a:p>
      </dgm:t>
    </dgm:pt>
    <dgm:pt modelId="{6A1505B5-5D15-40F5-B7D6-E5B63A989E34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FFC000"/>
              </a:solidFill>
            </a:rPr>
            <a:t>2017</a:t>
          </a:r>
          <a:endParaRPr lang="en-GB" sz="3200" b="1" dirty="0">
            <a:solidFill>
              <a:srgbClr val="FFC000"/>
            </a:solidFill>
          </a:endParaRPr>
        </a:p>
      </dgm:t>
    </dgm:pt>
    <dgm:pt modelId="{0AFB50E6-8FDA-4AA9-BFBF-06157D625797}" type="parTrans" cxnId="{07A031D6-A2D2-4572-98DD-A405A44120A5}">
      <dgm:prSet/>
      <dgm:spPr/>
      <dgm:t>
        <a:bodyPr/>
        <a:lstStyle/>
        <a:p>
          <a:endParaRPr lang="en-GB" b="1"/>
        </a:p>
      </dgm:t>
    </dgm:pt>
    <dgm:pt modelId="{6A2F09D6-EEEE-4DA8-9E82-1F8DBD8F8E74}" type="sibTrans" cxnId="{07A031D6-A2D2-4572-98DD-A405A44120A5}">
      <dgm:prSet/>
      <dgm:spPr/>
      <dgm:t>
        <a:bodyPr/>
        <a:lstStyle/>
        <a:p>
          <a:endParaRPr lang="en-GB" b="1"/>
        </a:p>
      </dgm:t>
    </dgm:pt>
    <dgm:pt modelId="{1FF607D2-E430-4BD7-9563-F8F228A1E878}" type="pres">
      <dgm:prSet presAssocID="{F0E1601F-46AD-4606-AE45-5B49F3E98B6D}" presName="arrowDiagram" presStyleCnt="0">
        <dgm:presLayoutVars>
          <dgm:chMax val="5"/>
          <dgm:dir/>
          <dgm:resizeHandles val="exact"/>
        </dgm:presLayoutVars>
      </dgm:prSet>
      <dgm:spPr/>
    </dgm:pt>
    <dgm:pt modelId="{63609CA8-6128-4010-A4E2-C0969D3C4329}" type="pres">
      <dgm:prSet presAssocID="{F0E1601F-46AD-4606-AE45-5B49F3E98B6D}" presName="arrow" presStyleLbl="bgShp" presStyleIdx="0" presStyleCnt="1" custScaleX="101514" custScaleY="66388" custLinFactNeighborX="1984" custLinFactNeighborY="12149"/>
      <dgm:spPr>
        <a:solidFill>
          <a:srgbClr val="002060"/>
        </a:solidFill>
        <a:ln>
          <a:solidFill>
            <a:schemeClr val="bg1"/>
          </a:solidFill>
        </a:ln>
      </dgm:spPr>
    </dgm:pt>
    <dgm:pt modelId="{78C39AE3-B2A7-4A69-8A54-FFDFA73932C9}" type="pres">
      <dgm:prSet presAssocID="{F0E1601F-46AD-4606-AE45-5B49F3E98B6D}" presName="arrowDiagram2" presStyleCnt="0"/>
      <dgm:spPr/>
    </dgm:pt>
    <dgm:pt modelId="{DB1778C6-8B33-4D75-91CB-2FE12399A616}" type="pres">
      <dgm:prSet presAssocID="{260F30DC-872E-46A2-B489-01BD0C164E74}" presName="bullet2a" presStyleLbl="node1" presStyleIdx="0" presStyleCnt="2" custLinFactNeighborX="-58119" custLinFactNeighborY="-47876"/>
      <dgm:spPr>
        <a:solidFill>
          <a:srgbClr val="FFC000"/>
        </a:solidFill>
      </dgm:spPr>
    </dgm:pt>
    <dgm:pt modelId="{BBC47541-74AB-441A-90D9-7A7C84BCF6BD}" type="pres">
      <dgm:prSet presAssocID="{260F30DC-872E-46A2-B489-01BD0C164E74}" presName="textBox2a" presStyleLbl="revTx" presStyleIdx="0" presStyleCnt="2" custLinFactNeighborX="586" custLinFactNeighborY="-6879">
        <dgm:presLayoutVars>
          <dgm:bulletEnabled val="1"/>
        </dgm:presLayoutVars>
      </dgm:prSet>
      <dgm:spPr/>
    </dgm:pt>
    <dgm:pt modelId="{808ED479-FE26-41DF-B9E9-56824EE308F7}" type="pres">
      <dgm:prSet presAssocID="{6A1505B5-5D15-40F5-B7D6-E5B63A989E34}" presName="bullet2b" presStyleLbl="node1" presStyleIdx="1" presStyleCnt="2" custLinFactNeighborX="-13493" custLinFactNeighborY="20637"/>
      <dgm:spPr>
        <a:solidFill>
          <a:srgbClr val="FFC000"/>
        </a:solidFill>
      </dgm:spPr>
    </dgm:pt>
    <dgm:pt modelId="{5D330FD1-E93A-4876-8F2C-EF453626CE89}" type="pres">
      <dgm:prSet presAssocID="{6A1505B5-5D15-40F5-B7D6-E5B63A989E34}" presName="textBox2b" presStyleLbl="revTx" presStyleIdx="1" presStyleCnt="2" custLinFactNeighborX="-2491" custLinFactNeighborY="78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120F95E-2651-46F3-9168-0A44AA96F9A2}" type="presOf" srcId="{F0E1601F-46AD-4606-AE45-5B49F3E98B6D}" destId="{1FF607D2-E430-4BD7-9563-F8F228A1E878}" srcOrd="0" destOrd="0" presId="urn:microsoft.com/office/officeart/2005/8/layout/arrow2"/>
    <dgm:cxn modelId="{20FA34E7-49CB-4689-90A7-6E386307523C}" type="presOf" srcId="{260F30DC-872E-46A2-B489-01BD0C164E74}" destId="{BBC47541-74AB-441A-90D9-7A7C84BCF6BD}" srcOrd="0" destOrd="0" presId="urn:microsoft.com/office/officeart/2005/8/layout/arrow2"/>
    <dgm:cxn modelId="{27BA84AE-9C2F-4E19-B697-B852B6D042FD}" type="presOf" srcId="{6A1505B5-5D15-40F5-B7D6-E5B63A989E34}" destId="{5D330FD1-E93A-4876-8F2C-EF453626CE89}" srcOrd="0" destOrd="0" presId="urn:microsoft.com/office/officeart/2005/8/layout/arrow2"/>
    <dgm:cxn modelId="{07A031D6-A2D2-4572-98DD-A405A44120A5}" srcId="{F0E1601F-46AD-4606-AE45-5B49F3E98B6D}" destId="{6A1505B5-5D15-40F5-B7D6-E5B63A989E34}" srcOrd="1" destOrd="0" parTransId="{0AFB50E6-8FDA-4AA9-BFBF-06157D625797}" sibTransId="{6A2F09D6-EEEE-4DA8-9E82-1F8DBD8F8E74}"/>
    <dgm:cxn modelId="{23305F3E-F52C-4285-A86B-FCB7439088EF}" srcId="{F0E1601F-46AD-4606-AE45-5B49F3E98B6D}" destId="{260F30DC-872E-46A2-B489-01BD0C164E74}" srcOrd="0" destOrd="0" parTransId="{1587DA2D-81E1-425C-8B9F-30688409B35F}" sibTransId="{29B88AEC-834C-4D7A-AC7A-9164EBD63615}"/>
    <dgm:cxn modelId="{68172924-63F1-4EA6-A4F1-69CA85B96913}" type="presParOf" srcId="{1FF607D2-E430-4BD7-9563-F8F228A1E878}" destId="{63609CA8-6128-4010-A4E2-C0969D3C4329}" srcOrd="0" destOrd="0" presId="urn:microsoft.com/office/officeart/2005/8/layout/arrow2"/>
    <dgm:cxn modelId="{A317C4F8-4EAF-45A8-8BF3-7AB82B34A7DE}" type="presParOf" srcId="{1FF607D2-E430-4BD7-9563-F8F228A1E878}" destId="{78C39AE3-B2A7-4A69-8A54-FFDFA73932C9}" srcOrd="1" destOrd="0" presId="urn:microsoft.com/office/officeart/2005/8/layout/arrow2"/>
    <dgm:cxn modelId="{88F66796-BEFF-4834-8E16-CC935A2A5268}" type="presParOf" srcId="{78C39AE3-B2A7-4A69-8A54-FFDFA73932C9}" destId="{DB1778C6-8B33-4D75-91CB-2FE12399A616}" srcOrd="0" destOrd="0" presId="urn:microsoft.com/office/officeart/2005/8/layout/arrow2"/>
    <dgm:cxn modelId="{03718EA2-DC5A-47EA-8202-732B326B3EEE}" type="presParOf" srcId="{78C39AE3-B2A7-4A69-8A54-FFDFA73932C9}" destId="{BBC47541-74AB-441A-90D9-7A7C84BCF6BD}" srcOrd="1" destOrd="0" presId="urn:microsoft.com/office/officeart/2005/8/layout/arrow2"/>
    <dgm:cxn modelId="{5132857F-A578-41E9-A94B-DDF5BD6E7D87}" type="presParOf" srcId="{78C39AE3-B2A7-4A69-8A54-FFDFA73932C9}" destId="{808ED479-FE26-41DF-B9E9-56824EE308F7}" srcOrd="2" destOrd="0" presId="urn:microsoft.com/office/officeart/2005/8/layout/arrow2"/>
    <dgm:cxn modelId="{013BFDD7-5B17-4C72-9E80-C3416B4B5E97}" type="presParOf" srcId="{78C39AE3-B2A7-4A69-8A54-FFDFA73932C9}" destId="{5D330FD1-E93A-4876-8F2C-EF453626CE89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659086-BDB5-44DA-9C38-CB9949E79929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4B765E3-8ABD-4270-B184-69544DBA1E5B}">
      <dgm:prSet phldrT="[Текст]" custT="1"/>
      <dgm:spPr>
        <a:solidFill>
          <a:srgbClr val="002060"/>
        </a:solidFill>
        <a:ln>
          <a:solidFill>
            <a:srgbClr val="000066"/>
          </a:solidFill>
        </a:ln>
      </dgm:spPr>
      <dgm:t>
        <a:bodyPr/>
        <a:lstStyle/>
        <a:p>
          <a:r>
            <a:rPr lang="ru-RU" sz="1500" b="1" dirty="0" smtClean="0">
              <a:solidFill>
                <a:srgbClr val="FFC000"/>
              </a:solidFill>
            </a:rPr>
            <a:t>Партнерские программы (РФ)</a:t>
          </a:r>
          <a:endParaRPr lang="en-GB" sz="1500" b="1" dirty="0">
            <a:solidFill>
              <a:srgbClr val="FFC000"/>
            </a:solidFill>
          </a:endParaRPr>
        </a:p>
      </dgm:t>
    </dgm:pt>
    <dgm:pt modelId="{96DFC664-0361-4137-AAAF-B3E6C870DB41}" type="parTrans" cxnId="{C3F400B5-01F1-452B-B978-479A877F48E0}">
      <dgm:prSet/>
      <dgm:spPr/>
      <dgm:t>
        <a:bodyPr/>
        <a:lstStyle/>
        <a:p>
          <a:endParaRPr lang="en-GB" sz="1500"/>
        </a:p>
      </dgm:t>
    </dgm:pt>
    <dgm:pt modelId="{E39F38DE-21E2-41D3-858A-A41A0FC8E868}" type="sibTrans" cxnId="{C3F400B5-01F1-452B-B978-479A877F48E0}">
      <dgm:prSet custT="1"/>
      <dgm:spPr>
        <a:solidFill>
          <a:srgbClr val="002060"/>
        </a:solidFill>
        <a:ln>
          <a:solidFill>
            <a:srgbClr val="000066"/>
          </a:solidFill>
        </a:ln>
      </dgm:spPr>
      <dgm:t>
        <a:bodyPr/>
        <a:lstStyle/>
        <a:p>
          <a:r>
            <a:rPr lang="ru-RU" sz="1500" b="1" dirty="0" smtClean="0">
              <a:solidFill>
                <a:srgbClr val="FFC000"/>
              </a:solidFill>
            </a:rPr>
            <a:t>Проекты ТЕМПУС</a:t>
          </a:r>
          <a:endParaRPr lang="en-GB" sz="1500" b="1" dirty="0">
            <a:solidFill>
              <a:srgbClr val="FFC000"/>
            </a:solidFill>
          </a:endParaRPr>
        </a:p>
      </dgm:t>
    </dgm:pt>
    <dgm:pt modelId="{1CC27A62-BDCF-4E0D-BD14-516455954927}">
      <dgm:prSet phldrT="[Текст]" custT="1"/>
      <dgm:spPr>
        <a:solidFill>
          <a:srgbClr val="FFC000"/>
        </a:solidFill>
        <a:ln>
          <a:solidFill>
            <a:srgbClr val="000066"/>
          </a:solidFill>
        </a:ln>
      </dgm:spPr>
      <dgm:t>
        <a:bodyPr/>
        <a:lstStyle/>
        <a:p>
          <a:pPr>
            <a:spcAft>
              <a:spcPts val="0"/>
            </a:spcAft>
          </a:pPr>
          <a:endParaRPr lang="en-GB" sz="1500" b="1" dirty="0">
            <a:solidFill>
              <a:srgbClr val="002060"/>
            </a:solidFill>
          </a:endParaRPr>
        </a:p>
      </dgm:t>
    </dgm:pt>
    <dgm:pt modelId="{8E810D62-87F5-45AB-8C40-203B851C96E8}" type="parTrans" cxnId="{0977B0CF-731F-42D7-B0DE-C09D90BD4449}">
      <dgm:prSet/>
      <dgm:spPr/>
      <dgm:t>
        <a:bodyPr/>
        <a:lstStyle/>
        <a:p>
          <a:endParaRPr lang="en-GB" sz="1500"/>
        </a:p>
      </dgm:t>
    </dgm:pt>
    <dgm:pt modelId="{32A5BD29-B8BC-4EC9-A718-099C7F2E4ECE}" type="sibTrans" cxnId="{0977B0CF-731F-42D7-B0DE-C09D90BD4449}">
      <dgm:prSet custT="1"/>
      <dgm:spPr>
        <a:solidFill>
          <a:srgbClr val="002060"/>
        </a:solidFill>
        <a:ln>
          <a:solidFill>
            <a:srgbClr val="000066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500" b="1" dirty="0" smtClean="0">
              <a:solidFill>
                <a:srgbClr val="FFC000"/>
              </a:solidFill>
            </a:rPr>
            <a:t>Зарубежные эксперты</a:t>
          </a:r>
          <a:endParaRPr lang="en-GB" sz="1500" b="1" dirty="0">
            <a:solidFill>
              <a:srgbClr val="FFC000"/>
            </a:solidFill>
          </a:endParaRPr>
        </a:p>
      </dgm:t>
    </dgm:pt>
    <dgm:pt modelId="{4238DEA2-0020-46E0-B574-A3516B523DA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 smtClean="0">
              <a:solidFill>
                <a:srgbClr val="002060"/>
              </a:solidFill>
            </a:rPr>
            <a:t>Элементы</a:t>
          </a:r>
        </a:p>
        <a:p>
          <a:pPr>
            <a:spcAft>
              <a:spcPts val="0"/>
            </a:spcAft>
          </a:pPr>
          <a:r>
            <a:rPr lang="ru-RU" sz="2000" b="1" dirty="0" smtClean="0">
              <a:solidFill>
                <a:srgbClr val="002060"/>
              </a:solidFill>
            </a:rPr>
            <a:t>интернационализации</a:t>
          </a:r>
          <a:endParaRPr lang="en-GB" sz="2000" b="1" dirty="0" smtClean="0">
            <a:solidFill>
              <a:srgbClr val="002060"/>
            </a:solidFill>
          </a:endParaRPr>
        </a:p>
        <a:p>
          <a:endParaRPr lang="en-GB" sz="1500" dirty="0"/>
        </a:p>
      </dgm:t>
    </dgm:pt>
    <dgm:pt modelId="{C9986481-8356-432C-8C33-168424E6D7B6}" type="parTrans" cxnId="{3D20DAC4-B1C3-4016-B7C0-3E897A69C4CE}">
      <dgm:prSet/>
      <dgm:spPr/>
      <dgm:t>
        <a:bodyPr/>
        <a:lstStyle/>
        <a:p>
          <a:endParaRPr lang="en-GB" sz="1500"/>
        </a:p>
      </dgm:t>
    </dgm:pt>
    <dgm:pt modelId="{889D7CF2-C822-4184-99C3-38104A63E974}" type="sibTrans" cxnId="{3D20DAC4-B1C3-4016-B7C0-3E897A69C4CE}">
      <dgm:prSet/>
      <dgm:spPr/>
      <dgm:t>
        <a:bodyPr/>
        <a:lstStyle/>
        <a:p>
          <a:endParaRPr lang="en-GB" sz="1500"/>
        </a:p>
      </dgm:t>
    </dgm:pt>
    <dgm:pt modelId="{C9BD8909-B758-4FAA-B94B-9CD6046B57BD}">
      <dgm:prSet phldrT="[Текст]" custT="1"/>
      <dgm:spPr>
        <a:solidFill>
          <a:srgbClr val="002060"/>
        </a:solidFill>
        <a:ln>
          <a:solidFill>
            <a:srgbClr val="000066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500" b="1" dirty="0" smtClean="0">
              <a:solidFill>
                <a:srgbClr val="FFC000"/>
              </a:solidFill>
            </a:rPr>
            <a:t>Система обеспечения качества</a:t>
          </a:r>
          <a:endParaRPr lang="en-GB" sz="1500" b="1" dirty="0">
            <a:solidFill>
              <a:srgbClr val="FFC000"/>
            </a:solidFill>
          </a:endParaRPr>
        </a:p>
      </dgm:t>
    </dgm:pt>
    <dgm:pt modelId="{6D93F91A-C540-42E5-977A-01A3CAFB7F4C}" type="sibTrans" cxnId="{90530457-AC2F-4802-9141-9486F2F6647B}">
      <dgm:prSet custT="1"/>
      <dgm:spPr>
        <a:solidFill>
          <a:srgbClr val="002060"/>
        </a:solidFill>
        <a:ln>
          <a:solidFill>
            <a:srgbClr val="000066"/>
          </a:solidFill>
        </a:ln>
      </dgm:spPr>
      <dgm:t>
        <a:bodyPr/>
        <a:lstStyle/>
        <a:p>
          <a:r>
            <a:rPr lang="ru-RU" sz="1500" b="1" dirty="0" smtClean="0">
              <a:solidFill>
                <a:srgbClr val="FFC000"/>
              </a:solidFill>
            </a:rPr>
            <a:t>Аккредитация</a:t>
          </a:r>
          <a:endParaRPr lang="en-GB" sz="1500" b="1" dirty="0">
            <a:solidFill>
              <a:srgbClr val="FFC000"/>
            </a:solidFill>
          </a:endParaRPr>
        </a:p>
      </dgm:t>
    </dgm:pt>
    <dgm:pt modelId="{161C1D81-6019-4BC3-BDD2-2293524AA61E}" type="parTrans" cxnId="{90530457-AC2F-4802-9141-9486F2F6647B}">
      <dgm:prSet/>
      <dgm:spPr/>
      <dgm:t>
        <a:bodyPr/>
        <a:lstStyle/>
        <a:p>
          <a:endParaRPr lang="en-GB" sz="1500"/>
        </a:p>
      </dgm:t>
    </dgm:pt>
    <dgm:pt modelId="{BF4EC1E2-AE96-468F-BBB8-85C2E995A7D2}" type="pres">
      <dgm:prSet presAssocID="{8E659086-BDB5-44DA-9C38-CB9949E79929}" presName="Name0" presStyleCnt="0">
        <dgm:presLayoutVars>
          <dgm:chMax/>
          <dgm:chPref/>
          <dgm:dir val="rev"/>
          <dgm:animLvl val="lvl"/>
        </dgm:presLayoutVars>
      </dgm:prSet>
      <dgm:spPr/>
    </dgm:pt>
    <dgm:pt modelId="{E54A0729-102C-4FF8-BFAF-31CDD0DB9771}" type="pres">
      <dgm:prSet presAssocID="{D4B765E3-8ABD-4270-B184-69544DBA1E5B}" presName="composite" presStyleCnt="0"/>
      <dgm:spPr/>
    </dgm:pt>
    <dgm:pt modelId="{5BE73FAE-545D-439B-8CFA-D191C5DB0D42}" type="pres">
      <dgm:prSet presAssocID="{D4B765E3-8ABD-4270-B184-69544DBA1E5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03672B-20F7-44BB-B624-256C2DE1A633}" type="pres">
      <dgm:prSet presAssocID="{D4B765E3-8ABD-4270-B184-69544DBA1E5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68F4D1-6C7B-40B6-BB7F-6E3214BD82C0}" type="pres">
      <dgm:prSet presAssocID="{D4B765E3-8ABD-4270-B184-69544DBA1E5B}" presName="BalanceSpacing" presStyleCnt="0"/>
      <dgm:spPr/>
    </dgm:pt>
    <dgm:pt modelId="{0785F655-3593-41F1-BCE0-5CCB5B09F9AD}" type="pres">
      <dgm:prSet presAssocID="{D4B765E3-8ABD-4270-B184-69544DBA1E5B}" presName="BalanceSpacing1" presStyleCnt="0"/>
      <dgm:spPr/>
    </dgm:pt>
    <dgm:pt modelId="{D85B047A-89AC-43DB-A004-7E5371B0F2E6}" type="pres">
      <dgm:prSet presAssocID="{E39F38DE-21E2-41D3-858A-A41A0FC8E868}" presName="Accent1Text" presStyleLbl="node1" presStyleIdx="1" presStyleCnt="6"/>
      <dgm:spPr/>
      <dgm:t>
        <a:bodyPr/>
        <a:lstStyle/>
        <a:p>
          <a:endParaRPr lang="en-GB"/>
        </a:p>
      </dgm:t>
    </dgm:pt>
    <dgm:pt modelId="{0F6AF7C5-7794-44ED-9FAD-E61C1E1FB932}" type="pres">
      <dgm:prSet presAssocID="{E39F38DE-21E2-41D3-858A-A41A0FC8E868}" presName="spaceBetweenRectangles" presStyleCnt="0"/>
      <dgm:spPr/>
    </dgm:pt>
    <dgm:pt modelId="{F30A65AC-5AF8-4B0F-9CC2-8E91AC3039A9}" type="pres">
      <dgm:prSet presAssocID="{1CC27A62-BDCF-4E0D-BD14-516455954927}" presName="composite" presStyleCnt="0"/>
      <dgm:spPr/>
    </dgm:pt>
    <dgm:pt modelId="{F69167FA-5998-4CA9-AB57-A08A2607D913}" type="pres">
      <dgm:prSet presAssocID="{1CC27A62-BDCF-4E0D-BD14-516455954927}" presName="Parent1" presStyleLbl="node1" presStyleIdx="2" presStyleCnt="6" custLinFactNeighborX="12999" custLinFactNeighborY="94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32CDD7-7B55-47DF-AAC3-77F9B427E976}" type="pres">
      <dgm:prSet presAssocID="{1CC27A62-BDCF-4E0D-BD14-516455954927}" presName="Childtext1" presStyleLbl="revTx" presStyleIdx="1" presStyleCnt="3" custScaleX="152311" custLinFactNeighborX="30079" custLinFactNeighborY="-16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D7A227-B526-4964-9C3A-77AEEBD0CB73}" type="pres">
      <dgm:prSet presAssocID="{1CC27A62-BDCF-4E0D-BD14-516455954927}" presName="BalanceSpacing" presStyleCnt="0"/>
      <dgm:spPr/>
    </dgm:pt>
    <dgm:pt modelId="{CCFA8AE7-4509-4EE6-944B-7FE8522D5605}" type="pres">
      <dgm:prSet presAssocID="{1CC27A62-BDCF-4E0D-BD14-516455954927}" presName="BalanceSpacing1" presStyleCnt="0"/>
      <dgm:spPr/>
    </dgm:pt>
    <dgm:pt modelId="{939DDCC4-52BB-4B66-B31A-CF773782213E}" type="pres">
      <dgm:prSet presAssocID="{32A5BD29-B8BC-4EC9-A718-099C7F2E4ECE}" presName="Accent1Text" presStyleLbl="node1" presStyleIdx="3" presStyleCnt="6" custLinFactNeighborX="10833" custLinFactNeighborY="0"/>
      <dgm:spPr/>
      <dgm:t>
        <a:bodyPr/>
        <a:lstStyle/>
        <a:p>
          <a:endParaRPr lang="en-GB"/>
        </a:p>
      </dgm:t>
    </dgm:pt>
    <dgm:pt modelId="{DD6CF852-4A05-448D-AC50-36E18D10311B}" type="pres">
      <dgm:prSet presAssocID="{32A5BD29-B8BC-4EC9-A718-099C7F2E4ECE}" presName="spaceBetweenRectangles" presStyleCnt="0"/>
      <dgm:spPr/>
    </dgm:pt>
    <dgm:pt modelId="{D35FA1ED-CE5A-43E9-9406-40EA5D05A7FC}" type="pres">
      <dgm:prSet presAssocID="{C9BD8909-B758-4FAA-B94B-9CD6046B57BD}" presName="composite" presStyleCnt="0"/>
      <dgm:spPr/>
    </dgm:pt>
    <dgm:pt modelId="{A3F9F2B3-0C02-41C9-B394-885C31E8A327}" type="pres">
      <dgm:prSet presAssocID="{C9BD8909-B758-4FAA-B94B-9CD6046B57BD}" presName="Parent1" presStyleLbl="node1" presStyleIdx="4" presStyleCnt="6" custAng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A61ABA-BB6C-4FD6-B19D-990B38DE6A50}" type="pres">
      <dgm:prSet presAssocID="{C9BD8909-B758-4FAA-B94B-9CD6046B57B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5059FB3-2806-448F-A4A7-125B68A045FD}" type="pres">
      <dgm:prSet presAssocID="{C9BD8909-B758-4FAA-B94B-9CD6046B57BD}" presName="BalanceSpacing" presStyleCnt="0"/>
      <dgm:spPr/>
    </dgm:pt>
    <dgm:pt modelId="{A37B1679-864E-41EA-A216-A2B08F4E97AF}" type="pres">
      <dgm:prSet presAssocID="{C9BD8909-B758-4FAA-B94B-9CD6046B57BD}" presName="BalanceSpacing1" presStyleCnt="0"/>
      <dgm:spPr/>
    </dgm:pt>
    <dgm:pt modelId="{98CB2115-0BCD-42DE-8079-CC3991AB855A}" type="pres">
      <dgm:prSet presAssocID="{6D93F91A-C540-42E5-977A-01A3CAFB7F4C}" presName="Accent1Text" presStyleLbl="node1" presStyleIdx="5" presStyleCnt="6"/>
      <dgm:spPr/>
      <dgm:t>
        <a:bodyPr/>
        <a:lstStyle/>
        <a:p>
          <a:endParaRPr lang="en-GB"/>
        </a:p>
      </dgm:t>
    </dgm:pt>
  </dgm:ptLst>
  <dgm:cxnLst>
    <dgm:cxn modelId="{C6F783E2-EA6C-4E5D-A6CE-A58B31D89B05}" type="presOf" srcId="{D4B765E3-8ABD-4270-B184-69544DBA1E5B}" destId="{5BE73FAE-545D-439B-8CFA-D191C5DB0D42}" srcOrd="0" destOrd="0" presId="urn:microsoft.com/office/officeart/2008/layout/AlternatingHexagons"/>
    <dgm:cxn modelId="{90530457-AC2F-4802-9141-9486F2F6647B}" srcId="{8E659086-BDB5-44DA-9C38-CB9949E79929}" destId="{C9BD8909-B758-4FAA-B94B-9CD6046B57BD}" srcOrd="2" destOrd="0" parTransId="{161C1D81-6019-4BC3-BDD2-2293524AA61E}" sibTransId="{6D93F91A-C540-42E5-977A-01A3CAFB7F4C}"/>
    <dgm:cxn modelId="{23EB8351-3792-4379-AD15-05F0F80B9BDB}" type="presOf" srcId="{4238DEA2-0020-46E0-B574-A3516B523DA7}" destId="{CD32CDD7-7B55-47DF-AAC3-77F9B427E976}" srcOrd="0" destOrd="0" presId="urn:microsoft.com/office/officeart/2008/layout/AlternatingHexagons"/>
    <dgm:cxn modelId="{AF998481-A430-4C2B-B356-3E60EAF284A5}" type="presOf" srcId="{C9BD8909-B758-4FAA-B94B-9CD6046B57BD}" destId="{A3F9F2B3-0C02-41C9-B394-885C31E8A327}" srcOrd="0" destOrd="0" presId="urn:microsoft.com/office/officeart/2008/layout/AlternatingHexagons"/>
    <dgm:cxn modelId="{9B3C7025-EFA2-441E-B2C4-41675D5F8939}" type="presOf" srcId="{6D93F91A-C540-42E5-977A-01A3CAFB7F4C}" destId="{98CB2115-0BCD-42DE-8079-CC3991AB855A}" srcOrd="0" destOrd="0" presId="urn:microsoft.com/office/officeart/2008/layout/AlternatingHexagons"/>
    <dgm:cxn modelId="{A3322CD7-7DBB-4C19-88AB-7162C8A7A377}" type="presOf" srcId="{32A5BD29-B8BC-4EC9-A718-099C7F2E4ECE}" destId="{939DDCC4-52BB-4B66-B31A-CF773782213E}" srcOrd="0" destOrd="0" presId="urn:microsoft.com/office/officeart/2008/layout/AlternatingHexagons"/>
    <dgm:cxn modelId="{3A291688-2F25-4B85-A88C-75BB63F33988}" type="presOf" srcId="{1CC27A62-BDCF-4E0D-BD14-516455954927}" destId="{F69167FA-5998-4CA9-AB57-A08A2607D913}" srcOrd="0" destOrd="0" presId="urn:microsoft.com/office/officeart/2008/layout/AlternatingHexagons"/>
    <dgm:cxn modelId="{0977B0CF-731F-42D7-B0DE-C09D90BD4449}" srcId="{8E659086-BDB5-44DA-9C38-CB9949E79929}" destId="{1CC27A62-BDCF-4E0D-BD14-516455954927}" srcOrd="1" destOrd="0" parTransId="{8E810D62-87F5-45AB-8C40-203B851C96E8}" sibTransId="{32A5BD29-B8BC-4EC9-A718-099C7F2E4ECE}"/>
    <dgm:cxn modelId="{DE220877-D959-472D-97DD-16FC6A574446}" type="presOf" srcId="{E39F38DE-21E2-41D3-858A-A41A0FC8E868}" destId="{D85B047A-89AC-43DB-A004-7E5371B0F2E6}" srcOrd="0" destOrd="0" presId="urn:microsoft.com/office/officeart/2008/layout/AlternatingHexagons"/>
    <dgm:cxn modelId="{3D20DAC4-B1C3-4016-B7C0-3E897A69C4CE}" srcId="{1CC27A62-BDCF-4E0D-BD14-516455954927}" destId="{4238DEA2-0020-46E0-B574-A3516B523DA7}" srcOrd="0" destOrd="0" parTransId="{C9986481-8356-432C-8C33-168424E6D7B6}" sibTransId="{889D7CF2-C822-4184-99C3-38104A63E974}"/>
    <dgm:cxn modelId="{C3F400B5-01F1-452B-B978-479A877F48E0}" srcId="{8E659086-BDB5-44DA-9C38-CB9949E79929}" destId="{D4B765E3-8ABD-4270-B184-69544DBA1E5B}" srcOrd="0" destOrd="0" parTransId="{96DFC664-0361-4137-AAAF-B3E6C870DB41}" sibTransId="{E39F38DE-21E2-41D3-858A-A41A0FC8E868}"/>
    <dgm:cxn modelId="{D5FD1E55-9895-4B4C-84FA-5529EDED6574}" type="presOf" srcId="{8E659086-BDB5-44DA-9C38-CB9949E79929}" destId="{BF4EC1E2-AE96-468F-BBB8-85C2E995A7D2}" srcOrd="0" destOrd="0" presId="urn:microsoft.com/office/officeart/2008/layout/AlternatingHexagons"/>
    <dgm:cxn modelId="{ADC38E02-6582-486F-A192-93CDD7A0A137}" type="presParOf" srcId="{BF4EC1E2-AE96-468F-BBB8-85C2E995A7D2}" destId="{E54A0729-102C-4FF8-BFAF-31CDD0DB9771}" srcOrd="0" destOrd="0" presId="urn:microsoft.com/office/officeart/2008/layout/AlternatingHexagons"/>
    <dgm:cxn modelId="{6CA1F15A-B762-47F3-8356-6F24C73FA589}" type="presParOf" srcId="{E54A0729-102C-4FF8-BFAF-31CDD0DB9771}" destId="{5BE73FAE-545D-439B-8CFA-D191C5DB0D42}" srcOrd="0" destOrd="0" presId="urn:microsoft.com/office/officeart/2008/layout/AlternatingHexagons"/>
    <dgm:cxn modelId="{A5B06FC3-1423-4A12-89C3-CA83AD2F83C2}" type="presParOf" srcId="{E54A0729-102C-4FF8-BFAF-31CDD0DB9771}" destId="{8903672B-20F7-44BB-B624-256C2DE1A633}" srcOrd="1" destOrd="0" presId="urn:microsoft.com/office/officeart/2008/layout/AlternatingHexagons"/>
    <dgm:cxn modelId="{F7B7DB21-67B7-4DE4-B099-9AF9D86B9F78}" type="presParOf" srcId="{E54A0729-102C-4FF8-BFAF-31CDD0DB9771}" destId="{6868F4D1-6C7B-40B6-BB7F-6E3214BD82C0}" srcOrd="2" destOrd="0" presId="urn:microsoft.com/office/officeart/2008/layout/AlternatingHexagons"/>
    <dgm:cxn modelId="{AD81BE5C-A04C-49F4-8E26-B4E38891F83B}" type="presParOf" srcId="{E54A0729-102C-4FF8-BFAF-31CDD0DB9771}" destId="{0785F655-3593-41F1-BCE0-5CCB5B09F9AD}" srcOrd="3" destOrd="0" presId="urn:microsoft.com/office/officeart/2008/layout/AlternatingHexagons"/>
    <dgm:cxn modelId="{231BAF3D-333F-4169-B5EA-C5E839C23C49}" type="presParOf" srcId="{E54A0729-102C-4FF8-BFAF-31CDD0DB9771}" destId="{D85B047A-89AC-43DB-A004-7E5371B0F2E6}" srcOrd="4" destOrd="0" presId="urn:microsoft.com/office/officeart/2008/layout/AlternatingHexagons"/>
    <dgm:cxn modelId="{33348C12-49D1-41DC-9163-72B66BA879AF}" type="presParOf" srcId="{BF4EC1E2-AE96-468F-BBB8-85C2E995A7D2}" destId="{0F6AF7C5-7794-44ED-9FAD-E61C1E1FB932}" srcOrd="1" destOrd="0" presId="urn:microsoft.com/office/officeart/2008/layout/AlternatingHexagons"/>
    <dgm:cxn modelId="{17F33EE9-3F0C-4DDC-96AA-3CC1433723FE}" type="presParOf" srcId="{BF4EC1E2-AE96-468F-BBB8-85C2E995A7D2}" destId="{F30A65AC-5AF8-4B0F-9CC2-8E91AC3039A9}" srcOrd="2" destOrd="0" presId="urn:microsoft.com/office/officeart/2008/layout/AlternatingHexagons"/>
    <dgm:cxn modelId="{B660F47F-66BD-4DDC-B77B-F6BA1AFBB992}" type="presParOf" srcId="{F30A65AC-5AF8-4B0F-9CC2-8E91AC3039A9}" destId="{F69167FA-5998-4CA9-AB57-A08A2607D913}" srcOrd="0" destOrd="0" presId="urn:microsoft.com/office/officeart/2008/layout/AlternatingHexagons"/>
    <dgm:cxn modelId="{954C14E0-602A-4683-A2B5-A415C79B8B2B}" type="presParOf" srcId="{F30A65AC-5AF8-4B0F-9CC2-8E91AC3039A9}" destId="{CD32CDD7-7B55-47DF-AAC3-77F9B427E976}" srcOrd="1" destOrd="0" presId="urn:microsoft.com/office/officeart/2008/layout/AlternatingHexagons"/>
    <dgm:cxn modelId="{88F76126-0FA4-4A9D-8847-5325317C7C58}" type="presParOf" srcId="{F30A65AC-5AF8-4B0F-9CC2-8E91AC3039A9}" destId="{2FD7A227-B526-4964-9C3A-77AEEBD0CB73}" srcOrd="2" destOrd="0" presId="urn:microsoft.com/office/officeart/2008/layout/AlternatingHexagons"/>
    <dgm:cxn modelId="{20B0D90B-CF72-4BE9-ACA3-488CAE91ED4A}" type="presParOf" srcId="{F30A65AC-5AF8-4B0F-9CC2-8E91AC3039A9}" destId="{CCFA8AE7-4509-4EE6-944B-7FE8522D5605}" srcOrd="3" destOrd="0" presId="urn:microsoft.com/office/officeart/2008/layout/AlternatingHexagons"/>
    <dgm:cxn modelId="{668A70D1-FB9B-4FC1-BA25-94BBA8E1D5E6}" type="presParOf" srcId="{F30A65AC-5AF8-4B0F-9CC2-8E91AC3039A9}" destId="{939DDCC4-52BB-4B66-B31A-CF773782213E}" srcOrd="4" destOrd="0" presId="urn:microsoft.com/office/officeart/2008/layout/AlternatingHexagons"/>
    <dgm:cxn modelId="{93EE5659-16CF-4B5B-B008-C8E4BD31ADEB}" type="presParOf" srcId="{BF4EC1E2-AE96-468F-BBB8-85C2E995A7D2}" destId="{DD6CF852-4A05-448D-AC50-36E18D10311B}" srcOrd="3" destOrd="0" presId="urn:microsoft.com/office/officeart/2008/layout/AlternatingHexagons"/>
    <dgm:cxn modelId="{ED2F6701-F7D2-4CA6-AC1C-A3CDE8E7AFA3}" type="presParOf" srcId="{BF4EC1E2-AE96-468F-BBB8-85C2E995A7D2}" destId="{D35FA1ED-CE5A-43E9-9406-40EA5D05A7FC}" srcOrd="4" destOrd="0" presId="urn:microsoft.com/office/officeart/2008/layout/AlternatingHexagons"/>
    <dgm:cxn modelId="{EFF171EC-98A0-4028-B77E-D843B100D4C7}" type="presParOf" srcId="{D35FA1ED-CE5A-43E9-9406-40EA5D05A7FC}" destId="{A3F9F2B3-0C02-41C9-B394-885C31E8A327}" srcOrd="0" destOrd="0" presId="urn:microsoft.com/office/officeart/2008/layout/AlternatingHexagons"/>
    <dgm:cxn modelId="{63BD6C0F-F253-40E8-8E11-F72099E8E866}" type="presParOf" srcId="{D35FA1ED-CE5A-43E9-9406-40EA5D05A7FC}" destId="{22A61ABA-BB6C-4FD6-B19D-990B38DE6A50}" srcOrd="1" destOrd="0" presId="urn:microsoft.com/office/officeart/2008/layout/AlternatingHexagons"/>
    <dgm:cxn modelId="{9265148B-F45D-4AEB-8B0D-1CF2EE669F57}" type="presParOf" srcId="{D35FA1ED-CE5A-43E9-9406-40EA5D05A7FC}" destId="{B5059FB3-2806-448F-A4A7-125B68A045FD}" srcOrd="2" destOrd="0" presId="urn:microsoft.com/office/officeart/2008/layout/AlternatingHexagons"/>
    <dgm:cxn modelId="{F812ACEB-A89A-4E0B-9AB0-D1AA450D7E58}" type="presParOf" srcId="{D35FA1ED-CE5A-43E9-9406-40EA5D05A7FC}" destId="{A37B1679-864E-41EA-A216-A2B08F4E97AF}" srcOrd="3" destOrd="0" presId="urn:microsoft.com/office/officeart/2008/layout/AlternatingHexagons"/>
    <dgm:cxn modelId="{3A2B34D5-8BEC-4473-A2E7-C6FBABC5932B}" type="presParOf" srcId="{D35FA1ED-CE5A-43E9-9406-40EA5D05A7FC}" destId="{98CB2115-0BCD-42DE-8079-CC3991AB855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659086-BDB5-44DA-9C38-CB9949E79929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4B765E3-8ABD-4270-B184-69544DBA1E5B}">
      <dgm:prSet phldrT="[Текст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500" b="1" dirty="0" smtClean="0">
              <a:solidFill>
                <a:srgbClr val="002060"/>
              </a:solidFill>
            </a:rPr>
            <a:t>Содержание программ</a:t>
          </a:r>
          <a:endParaRPr lang="en-GB" sz="1500" b="1" dirty="0">
            <a:solidFill>
              <a:srgbClr val="002060"/>
            </a:solidFill>
          </a:endParaRPr>
        </a:p>
      </dgm:t>
    </dgm:pt>
    <dgm:pt modelId="{96DFC664-0361-4137-AAAF-B3E6C870DB41}" type="parTrans" cxnId="{C3F400B5-01F1-452B-B978-479A877F48E0}">
      <dgm:prSet/>
      <dgm:spPr/>
      <dgm:t>
        <a:bodyPr/>
        <a:lstStyle/>
        <a:p>
          <a:endParaRPr lang="en-GB" sz="1500">
            <a:solidFill>
              <a:srgbClr val="002060"/>
            </a:solidFill>
          </a:endParaRPr>
        </a:p>
      </dgm:t>
    </dgm:pt>
    <dgm:pt modelId="{E39F38DE-21E2-41D3-858A-A41A0FC8E868}" type="sibTrans" cxnId="{C3F400B5-01F1-452B-B978-479A877F48E0}">
      <dgm:prSet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500" b="1" dirty="0" smtClean="0">
              <a:solidFill>
                <a:srgbClr val="002060"/>
              </a:solidFill>
            </a:rPr>
            <a:t>Организация учебного процесса</a:t>
          </a:r>
          <a:endParaRPr lang="en-GB" sz="1500" b="1" dirty="0">
            <a:solidFill>
              <a:srgbClr val="002060"/>
            </a:solidFill>
          </a:endParaRPr>
        </a:p>
      </dgm:t>
    </dgm:pt>
    <dgm:pt modelId="{1CC27A62-BDCF-4E0D-BD14-516455954927}">
      <dgm:prSet phldrT="[Текст]" custT="1"/>
      <dgm:spPr>
        <a:solidFill>
          <a:srgbClr val="002774"/>
        </a:solidFill>
        <a:ln>
          <a:solidFill>
            <a:srgbClr val="000066"/>
          </a:solidFill>
        </a:ln>
      </dgm:spPr>
      <dgm:t>
        <a:bodyPr/>
        <a:lstStyle/>
        <a:p>
          <a:pPr>
            <a:spcAft>
              <a:spcPts val="0"/>
            </a:spcAft>
          </a:pPr>
          <a:endParaRPr lang="en-GB" sz="1500" b="1" dirty="0">
            <a:solidFill>
              <a:srgbClr val="002060"/>
            </a:solidFill>
          </a:endParaRPr>
        </a:p>
      </dgm:t>
    </dgm:pt>
    <dgm:pt modelId="{8E810D62-87F5-45AB-8C40-203B851C96E8}" type="parTrans" cxnId="{0977B0CF-731F-42D7-B0DE-C09D90BD4449}">
      <dgm:prSet/>
      <dgm:spPr/>
      <dgm:t>
        <a:bodyPr/>
        <a:lstStyle/>
        <a:p>
          <a:endParaRPr lang="en-GB" sz="1500">
            <a:solidFill>
              <a:srgbClr val="002060"/>
            </a:solidFill>
          </a:endParaRPr>
        </a:p>
      </dgm:t>
    </dgm:pt>
    <dgm:pt modelId="{32A5BD29-B8BC-4EC9-A718-099C7F2E4ECE}" type="sibTrans" cxnId="{0977B0CF-731F-42D7-B0DE-C09D90BD4449}">
      <dgm:prSet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500" b="1" dirty="0" smtClean="0">
              <a:solidFill>
                <a:srgbClr val="002060"/>
              </a:solidFill>
            </a:rPr>
            <a:t>Мобильность студентов</a:t>
          </a:r>
          <a:endParaRPr lang="en-GB" sz="1500" b="1" dirty="0">
            <a:solidFill>
              <a:srgbClr val="002060"/>
            </a:solidFill>
          </a:endParaRPr>
        </a:p>
      </dgm:t>
    </dgm:pt>
    <dgm:pt modelId="{4238DEA2-0020-46E0-B574-A3516B523DA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 smtClean="0">
              <a:solidFill>
                <a:srgbClr val="FFC000"/>
              </a:solidFill>
            </a:rPr>
            <a:t>Построение стратегии</a:t>
          </a:r>
        </a:p>
        <a:p>
          <a:pPr>
            <a:spcAft>
              <a:spcPts val="0"/>
            </a:spcAft>
          </a:pPr>
          <a:r>
            <a:rPr lang="ru-RU" sz="2000" b="1" dirty="0" smtClean="0">
              <a:solidFill>
                <a:srgbClr val="FFC000"/>
              </a:solidFill>
            </a:rPr>
            <a:t>интернационализации</a:t>
          </a:r>
          <a:endParaRPr lang="en-GB" sz="2000" b="1" dirty="0" smtClean="0">
            <a:solidFill>
              <a:srgbClr val="FFC000"/>
            </a:solidFill>
          </a:endParaRPr>
        </a:p>
        <a:p>
          <a:endParaRPr lang="en-GB" sz="1500" dirty="0">
            <a:solidFill>
              <a:srgbClr val="002060"/>
            </a:solidFill>
          </a:endParaRPr>
        </a:p>
      </dgm:t>
    </dgm:pt>
    <dgm:pt modelId="{C9986481-8356-432C-8C33-168424E6D7B6}" type="parTrans" cxnId="{3D20DAC4-B1C3-4016-B7C0-3E897A69C4CE}">
      <dgm:prSet/>
      <dgm:spPr/>
      <dgm:t>
        <a:bodyPr/>
        <a:lstStyle/>
        <a:p>
          <a:endParaRPr lang="en-GB" sz="1500">
            <a:solidFill>
              <a:srgbClr val="002060"/>
            </a:solidFill>
          </a:endParaRPr>
        </a:p>
      </dgm:t>
    </dgm:pt>
    <dgm:pt modelId="{889D7CF2-C822-4184-99C3-38104A63E974}" type="sibTrans" cxnId="{3D20DAC4-B1C3-4016-B7C0-3E897A69C4CE}">
      <dgm:prSet/>
      <dgm:spPr/>
      <dgm:t>
        <a:bodyPr/>
        <a:lstStyle/>
        <a:p>
          <a:endParaRPr lang="en-GB" sz="1500">
            <a:solidFill>
              <a:srgbClr val="002060"/>
            </a:solidFill>
          </a:endParaRPr>
        </a:p>
      </dgm:t>
    </dgm:pt>
    <dgm:pt modelId="{C9BD8909-B758-4FAA-B94B-9CD6046B57BD}">
      <dgm:prSet phldrT="[Текст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500" b="1" dirty="0" smtClean="0">
              <a:solidFill>
                <a:srgbClr val="002060"/>
              </a:solidFill>
            </a:rPr>
            <a:t>Мобильность преподавателей</a:t>
          </a:r>
          <a:endParaRPr lang="en-GB" sz="1500" b="1" dirty="0">
            <a:solidFill>
              <a:srgbClr val="002060"/>
            </a:solidFill>
          </a:endParaRPr>
        </a:p>
      </dgm:t>
    </dgm:pt>
    <dgm:pt modelId="{6D93F91A-C540-42E5-977A-01A3CAFB7F4C}" type="sibTrans" cxnId="{90530457-AC2F-4802-9141-9486F2F6647B}">
      <dgm:prSet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500" b="1" dirty="0" smtClean="0">
              <a:solidFill>
                <a:srgbClr val="002060"/>
              </a:solidFill>
            </a:rPr>
            <a:t>Поддержка карьеры студентов</a:t>
          </a:r>
          <a:endParaRPr lang="en-GB" sz="1500" b="1" dirty="0">
            <a:solidFill>
              <a:srgbClr val="002060"/>
            </a:solidFill>
          </a:endParaRPr>
        </a:p>
      </dgm:t>
    </dgm:pt>
    <dgm:pt modelId="{161C1D81-6019-4BC3-BDD2-2293524AA61E}" type="parTrans" cxnId="{90530457-AC2F-4802-9141-9486F2F6647B}">
      <dgm:prSet/>
      <dgm:spPr/>
      <dgm:t>
        <a:bodyPr/>
        <a:lstStyle/>
        <a:p>
          <a:endParaRPr lang="en-GB" sz="1500">
            <a:solidFill>
              <a:srgbClr val="002060"/>
            </a:solidFill>
          </a:endParaRPr>
        </a:p>
      </dgm:t>
    </dgm:pt>
    <dgm:pt modelId="{BF4EC1E2-AE96-468F-BBB8-85C2E995A7D2}" type="pres">
      <dgm:prSet presAssocID="{8E659086-BDB5-44DA-9C38-CB9949E79929}" presName="Name0" presStyleCnt="0">
        <dgm:presLayoutVars>
          <dgm:chMax/>
          <dgm:chPref/>
          <dgm:dir val="rev"/>
          <dgm:animLvl val="lvl"/>
        </dgm:presLayoutVars>
      </dgm:prSet>
      <dgm:spPr/>
    </dgm:pt>
    <dgm:pt modelId="{E54A0729-102C-4FF8-BFAF-31CDD0DB9771}" type="pres">
      <dgm:prSet presAssocID="{D4B765E3-8ABD-4270-B184-69544DBA1E5B}" presName="composite" presStyleCnt="0"/>
      <dgm:spPr/>
    </dgm:pt>
    <dgm:pt modelId="{5BE73FAE-545D-439B-8CFA-D191C5DB0D42}" type="pres">
      <dgm:prSet presAssocID="{D4B765E3-8ABD-4270-B184-69544DBA1E5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03672B-20F7-44BB-B624-256C2DE1A633}" type="pres">
      <dgm:prSet presAssocID="{D4B765E3-8ABD-4270-B184-69544DBA1E5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68F4D1-6C7B-40B6-BB7F-6E3214BD82C0}" type="pres">
      <dgm:prSet presAssocID="{D4B765E3-8ABD-4270-B184-69544DBA1E5B}" presName="BalanceSpacing" presStyleCnt="0"/>
      <dgm:spPr/>
    </dgm:pt>
    <dgm:pt modelId="{0785F655-3593-41F1-BCE0-5CCB5B09F9AD}" type="pres">
      <dgm:prSet presAssocID="{D4B765E3-8ABD-4270-B184-69544DBA1E5B}" presName="BalanceSpacing1" presStyleCnt="0"/>
      <dgm:spPr/>
    </dgm:pt>
    <dgm:pt modelId="{D85B047A-89AC-43DB-A004-7E5371B0F2E6}" type="pres">
      <dgm:prSet presAssocID="{E39F38DE-21E2-41D3-858A-A41A0FC8E868}" presName="Accent1Text" presStyleLbl="node1" presStyleIdx="1" presStyleCnt="6"/>
      <dgm:spPr/>
      <dgm:t>
        <a:bodyPr/>
        <a:lstStyle/>
        <a:p>
          <a:endParaRPr lang="en-GB"/>
        </a:p>
      </dgm:t>
    </dgm:pt>
    <dgm:pt modelId="{0F6AF7C5-7794-44ED-9FAD-E61C1E1FB932}" type="pres">
      <dgm:prSet presAssocID="{E39F38DE-21E2-41D3-858A-A41A0FC8E868}" presName="spaceBetweenRectangles" presStyleCnt="0"/>
      <dgm:spPr/>
    </dgm:pt>
    <dgm:pt modelId="{F30A65AC-5AF8-4B0F-9CC2-8E91AC3039A9}" type="pres">
      <dgm:prSet presAssocID="{1CC27A62-BDCF-4E0D-BD14-516455954927}" presName="composite" presStyleCnt="0"/>
      <dgm:spPr/>
    </dgm:pt>
    <dgm:pt modelId="{F69167FA-5998-4CA9-AB57-A08A2607D913}" type="pres">
      <dgm:prSet presAssocID="{1CC27A62-BDCF-4E0D-BD14-516455954927}" presName="Parent1" presStyleLbl="node1" presStyleIdx="2" presStyleCnt="6" custLinFactNeighborX="12999" custLinFactNeighborY="94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32CDD7-7B55-47DF-AAC3-77F9B427E976}" type="pres">
      <dgm:prSet presAssocID="{1CC27A62-BDCF-4E0D-BD14-516455954927}" presName="Childtext1" presStyleLbl="revTx" presStyleIdx="1" presStyleCnt="3" custScaleX="152311" custLinFactNeighborX="30079" custLinFactNeighborY="-16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D7A227-B526-4964-9C3A-77AEEBD0CB73}" type="pres">
      <dgm:prSet presAssocID="{1CC27A62-BDCF-4E0D-BD14-516455954927}" presName="BalanceSpacing" presStyleCnt="0"/>
      <dgm:spPr/>
    </dgm:pt>
    <dgm:pt modelId="{CCFA8AE7-4509-4EE6-944B-7FE8522D5605}" type="pres">
      <dgm:prSet presAssocID="{1CC27A62-BDCF-4E0D-BD14-516455954927}" presName="BalanceSpacing1" presStyleCnt="0"/>
      <dgm:spPr/>
    </dgm:pt>
    <dgm:pt modelId="{939DDCC4-52BB-4B66-B31A-CF773782213E}" type="pres">
      <dgm:prSet presAssocID="{32A5BD29-B8BC-4EC9-A718-099C7F2E4ECE}" presName="Accent1Text" presStyleLbl="node1" presStyleIdx="3" presStyleCnt="6" custLinFactNeighborX="10833" custLinFactNeighborY="0"/>
      <dgm:spPr/>
      <dgm:t>
        <a:bodyPr/>
        <a:lstStyle/>
        <a:p>
          <a:endParaRPr lang="en-GB"/>
        </a:p>
      </dgm:t>
    </dgm:pt>
    <dgm:pt modelId="{DD6CF852-4A05-448D-AC50-36E18D10311B}" type="pres">
      <dgm:prSet presAssocID="{32A5BD29-B8BC-4EC9-A718-099C7F2E4ECE}" presName="spaceBetweenRectangles" presStyleCnt="0"/>
      <dgm:spPr/>
    </dgm:pt>
    <dgm:pt modelId="{D35FA1ED-CE5A-43E9-9406-40EA5D05A7FC}" type="pres">
      <dgm:prSet presAssocID="{C9BD8909-B758-4FAA-B94B-9CD6046B57BD}" presName="composite" presStyleCnt="0"/>
      <dgm:spPr/>
    </dgm:pt>
    <dgm:pt modelId="{A3F9F2B3-0C02-41C9-B394-885C31E8A327}" type="pres">
      <dgm:prSet presAssocID="{C9BD8909-B758-4FAA-B94B-9CD6046B57BD}" presName="Parent1" presStyleLbl="node1" presStyleIdx="4" presStyleCnt="6" custAng="0" custScaleX="104163" custLinFactNeighborX="-4334" custLinFactNeighborY="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A61ABA-BB6C-4FD6-B19D-990B38DE6A50}" type="pres">
      <dgm:prSet presAssocID="{C9BD8909-B758-4FAA-B94B-9CD6046B57B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5059FB3-2806-448F-A4A7-125B68A045FD}" type="pres">
      <dgm:prSet presAssocID="{C9BD8909-B758-4FAA-B94B-9CD6046B57BD}" presName="BalanceSpacing" presStyleCnt="0"/>
      <dgm:spPr/>
    </dgm:pt>
    <dgm:pt modelId="{A37B1679-864E-41EA-A216-A2B08F4E97AF}" type="pres">
      <dgm:prSet presAssocID="{C9BD8909-B758-4FAA-B94B-9CD6046B57BD}" presName="BalanceSpacing1" presStyleCnt="0"/>
      <dgm:spPr/>
    </dgm:pt>
    <dgm:pt modelId="{98CB2115-0BCD-42DE-8079-CC3991AB855A}" type="pres">
      <dgm:prSet presAssocID="{6D93F91A-C540-42E5-977A-01A3CAFB7F4C}" presName="Accent1Text" presStyleLbl="node1" presStyleIdx="5" presStyleCnt="6"/>
      <dgm:spPr/>
    </dgm:pt>
  </dgm:ptLst>
  <dgm:cxnLst>
    <dgm:cxn modelId="{0977B0CF-731F-42D7-B0DE-C09D90BD4449}" srcId="{8E659086-BDB5-44DA-9C38-CB9949E79929}" destId="{1CC27A62-BDCF-4E0D-BD14-516455954927}" srcOrd="1" destOrd="0" parTransId="{8E810D62-87F5-45AB-8C40-203B851C96E8}" sibTransId="{32A5BD29-B8BC-4EC9-A718-099C7F2E4ECE}"/>
    <dgm:cxn modelId="{2B5F5B93-A1A5-4A2F-9A18-1A8D89A4E81A}" type="presOf" srcId="{8E659086-BDB5-44DA-9C38-CB9949E79929}" destId="{BF4EC1E2-AE96-468F-BBB8-85C2E995A7D2}" srcOrd="0" destOrd="0" presId="urn:microsoft.com/office/officeart/2008/layout/AlternatingHexagons"/>
    <dgm:cxn modelId="{3D20DAC4-B1C3-4016-B7C0-3E897A69C4CE}" srcId="{1CC27A62-BDCF-4E0D-BD14-516455954927}" destId="{4238DEA2-0020-46E0-B574-A3516B523DA7}" srcOrd="0" destOrd="0" parTransId="{C9986481-8356-432C-8C33-168424E6D7B6}" sibTransId="{889D7CF2-C822-4184-99C3-38104A63E974}"/>
    <dgm:cxn modelId="{24E2FD1B-879F-476B-B0DB-647D679F7AD0}" type="presOf" srcId="{E39F38DE-21E2-41D3-858A-A41A0FC8E868}" destId="{D85B047A-89AC-43DB-A004-7E5371B0F2E6}" srcOrd="0" destOrd="0" presId="urn:microsoft.com/office/officeart/2008/layout/AlternatingHexagons"/>
    <dgm:cxn modelId="{8B4D7491-5E0B-4903-ABD8-16887D1FC834}" type="presOf" srcId="{32A5BD29-B8BC-4EC9-A718-099C7F2E4ECE}" destId="{939DDCC4-52BB-4B66-B31A-CF773782213E}" srcOrd="0" destOrd="0" presId="urn:microsoft.com/office/officeart/2008/layout/AlternatingHexagons"/>
    <dgm:cxn modelId="{0C9E5BDD-E6CE-4EBA-A800-D7EE874A3C14}" type="presOf" srcId="{6D93F91A-C540-42E5-977A-01A3CAFB7F4C}" destId="{98CB2115-0BCD-42DE-8079-CC3991AB855A}" srcOrd="0" destOrd="0" presId="urn:microsoft.com/office/officeart/2008/layout/AlternatingHexagons"/>
    <dgm:cxn modelId="{49BB5441-1CFC-40C9-AC09-0F95D33C224B}" type="presOf" srcId="{C9BD8909-B758-4FAA-B94B-9CD6046B57BD}" destId="{A3F9F2B3-0C02-41C9-B394-885C31E8A327}" srcOrd="0" destOrd="0" presId="urn:microsoft.com/office/officeart/2008/layout/AlternatingHexagons"/>
    <dgm:cxn modelId="{BE29C1AF-344F-4E2F-BB99-BA937555F85B}" type="presOf" srcId="{1CC27A62-BDCF-4E0D-BD14-516455954927}" destId="{F69167FA-5998-4CA9-AB57-A08A2607D913}" srcOrd="0" destOrd="0" presId="urn:microsoft.com/office/officeart/2008/layout/AlternatingHexagons"/>
    <dgm:cxn modelId="{C3F400B5-01F1-452B-B978-479A877F48E0}" srcId="{8E659086-BDB5-44DA-9C38-CB9949E79929}" destId="{D4B765E3-8ABD-4270-B184-69544DBA1E5B}" srcOrd="0" destOrd="0" parTransId="{96DFC664-0361-4137-AAAF-B3E6C870DB41}" sibTransId="{E39F38DE-21E2-41D3-858A-A41A0FC8E868}"/>
    <dgm:cxn modelId="{90530457-AC2F-4802-9141-9486F2F6647B}" srcId="{8E659086-BDB5-44DA-9C38-CB9949E79929}" destId="{C9BD8909-B758-4FAA-B94B-9CD6046B57BD}" srcOrd="2" destOrd="0" parTransId="{161C1D81-6019-4BC3-BDD2-2293524AA61E}" sibTransId="{6D93F91A-C540-42E5-977A-01A3CAFB7F4C}"/>
    <dgm:cxn modelId="{0779C6B4-0516-4B12-BF9B-41467D6066DA}" type="presOf" srcId="{D4B765E3-8ABD-4270-B184-69544DBA1E5B}" destId="{5BE73FAE-545D-439B-8CFA-D191C5DB0D42}" srcOrd="0" destOrd="0" presId="urn:microsoft.com/office/officeart/2008/layout/AlternatingHexagons"/>
    <dgm:cxn modelId="{1AE33EEF-A27F-4081-BB34-2FB19639FC0E}" type="presOf" srcId="{4238DEA2-0020-46E0-B574-A3516B523DA7}" destId="{CD32CDD7-7B55-47DF-AAC3-77F9B427E976}" srcOrd="0" destOrd="0" presId="urn:microsoft.com/office/officeart/2008/layout/AlternatingHexagons"/>
    <dgm:cxn modelId="{6B3DD8A6-DBE6-4DFA-B2E8-83F381F128BE}" type="presParOf" srcId="{BF4EC1E2-AE96-468F-BBB8-85C2E995A7D2}" destId="{E54A0729-102C-4FF8-BFAF-31CDD0DB9771}" srcOrd="0" destOrd="0" presId="urn:microsoft.com/office/officeart/2008/layout/AlternatingHexagons"/>
    <dgm:cxn modelId="{49E060C8-3E4A-4FB4-A942-D2F391D4A160}" type="presParOf" srcId="{E54A0729-102C-4FF8-BFAF-31CDD0DB9771}" destId="{5BE73FAE-545D-439B-8CFA-D191C5DB0D42}" srcOrd="0" destOrd="0" presId="urn:microsoft.com/office/officeart/2008/layout/AlternatingHexagons"/>
    <dgm:cxn modelId="{B0319450-A532-4D0C-BBC3-7CB1D660140C}" type="presParOf" srcId="{E54A0729-102C-4FF8-BFAF-31CDD0DB9771}" destId="{8903672B-20F7-44BB-B624-256C2DE1A633}" srcOrd="1" destOrd="0" presId="urn:microsoft.com/office/officeart/2008/layout/AlternatingHexagons"/>
    <dgm:cxn modelId="{D0A82E52-37A5-4FDC-81D0-617CC621456B}" type="presParOf" srcId="{E54A0729-102C-4FF8-BFAF-31CDD0DB9771}" destId="{6868F4D1-6C7B-40B6-BB7F-6E3214BD82C0}" srcOrd="2" destOrd="0" presId="urn:microsoft.com/office/officeart/2008/layout/AlternatingHexagons"/>
    <dgm:cxn modelId="{2CC7196A-5ED0-4D75-BFC9-DB276C86EACF}" type="presParOf" srcId="{E54A0729-102C-4FF8-BFAF-31CDD0DB9771}" destId="{0785F655-3593-41F1-BCE0-5CCB5B09F9AD}" srcOrd="3" destOrd="0" presId="urn:microsoft.com/office/officeart/2008/layout/AlternatingHexagons"/>
    <dgm:cxn modelId="{6DD03E98-FAD6-4106-8C91-D29AD4C54EFD}" type="presParOf" srcId="{E54A0729-102C-4FF8-BFAF-31CDD0DB9771}" destId="{D85B047A-89AC-43DB-A004-7E5371B0F2E6}" srcOrd="4" destOrd="0" presId="urn:microsoft.com/office/officeart/2008/layout/AlternatingHexagons"/>
    <dgm:cxn modelId="{1C1794F7-41D5-4C98-8518-0FF5676132EC}" type="presParOf" srcId="{BF4EC1E2-AE96-468F-BBB8-85C2E995A7D2}" destId="{0F6AF7C5-7794-44ED-9FAD-E61C1E1FB932}" srcOrd="1" destOrd="0" presId="urn:microsoft.com/office/officeart/2008/layout/AlternatingHexagons"/>
    <dgm:cxn modelId="{266F4EBF-FB24-46F5-92AA-FEA8AB0694DA}" type="presParOf" srcId="{BF4EC1E2-AE96-468F-BBB8-85C2E995A7D2}" destId="{F30A65AC-5AF8-4B0F-9CC2-8E91AC3039A9}" srcOrd="2" destOrd="0" presId="urn:microsoft.com/office/officeart/2008/layout/AlternatingHexagons"/>
    <dgm:cxn modelId="{666BB706-D07E-4BF6-B435-EC8820A6BCE6}" type="presParOf" srcId="{F30A65AC-5AF8-4B0F-9CC2-8E91AC3039A9}" destId="{F69167FA-5998-4CA9-AB57-A08A2607D913}" srcOrd="0" destOrd="0" presId="urn:microsoft.com/office/officeart/2008/layout/AlternatingHexagons"/>
    <dgm:cxn modelId="{A3DDEC23-6727-4465-8B70-9D7ADC87A88A}" type="presParOf" srcId="{F30A65AC-5AF8-4B0F-9CC2-8E91AC3039A9}" destId="{CD32CDD7-7B55-47DF-AAC3-77F9B427E976}" srcOrd="1" destOrd="0" presId="urn:microsoft.com/office/officeart/2008/layout/AlternatingHexagons"/>
    <dgm:cxn modelId="{212E86BB-501D-4F9D-9485-16F6F3CBA33B}" type="presParOf" srcId="{F30A65AC-5AF8-4B0F-9CC2-8E91AC3039A9}" destId="{2FD7A227-B526-4964-9C3A-77AEEBD0CB73}" srcOrd="2" destOrd="0" presId="urn:microsoft.com/office/officeart/2008/layout/AlternatingHexagons"/>
    <dgm:cxn modelId="{3EC67343-F098-410D-B8E2-D48E495DBDB6}" type="presParOf" srcId="{F30A65AC-5AF8-4B0F-9CC2-8E91AC3039A9}" destId="{CCFA8AE7-4509-4EE6-944B-7FE8522D5605}" srcOrd="3" destOrd="0" presId="urn:microsoft.com/office/officeart/2008/layout/AlternatingHexagons"/>
    <dgm:cxn modelId="{BC3C1BFB-D83C-4B5B-9D91-3D5D61C69E4E}" type="presParOf" srcId="{F30A65AC-5AF8-4B0F-9CC2-8E91AC3039A9}" destId="{939DDCC4-52BB-4B66-B31A-CF773782213E}" srcOrd="4" destOrd="0" presId="urn:microsoft.com/office/officeart/2008/layout/AlternatingHexagons"/>
    <dgm:cxn modelId="{DF4E0035-F49A-4071-9D30-4E5403A10EBF}" type="presParOf" srcId="{BF4EC1E2-AE96-468F-BBB8-85C2E995A7D2}" destId="{DD6CF852-4A05-448D-AC50-36E18D10311B}" srcOrd="3" destOrd="0" presId="urn:microsoft.com/office/officeart/2008/layout/AlternatingHexagons"/>
    <dgm:cxn modelId="{6863C78C-E9AE-4D87-87FA-0B7FDE6F6BB4}" type="presParOf" srcId="{BF4EC1E2-AE96-468F-BBB8-85C2E995A7D2}" destId="{D35FA1ED-CE5A-43E9-9406-40EA5D05A7FC}" srcOrd="4" destOrd="0" presId="urn:microsoft.com/office/officeart/2008/layout/AlternatingHexagons"/>
    <dgm:cxn modelId="{2D7F3F51-0554-42C4-A58D-C43532BA81AC}" type="presParOf" srcId="{D35FA1ED-CE5A-43E9-9406-40EA5D05A7FC}" destId="{A3F9F2B3-0C02-41C9-B394-885C31E8A327}" srcOrd="0" destOrd="0" presId="urn:microsoft.com/office/officeart/2008/layout/AlternatingHexagons"/>
    <dgm:cxn modelId="{8DDE03F1-87FC-4632-91C2-769A65897C92}" type="presParOf" srcId="{D35FA1ED-CE5A-43E9-9406-40EA5D05A7FC}" destId="{22A61ABA-BB6C-4FD6-B19D-990B38DE6A50}" srcOrd="1" destOrd="0" presId="urn:microsoft.com/office/officeart/2008/layout/AlternatingHexagons"/>
    <dgm:cxn modelId="{13039622-B607-4027-AD1C-CFD3909F58A3}" type="presParOf" srcId="{D35FA1ED-CE5A-43E9-9406-40EA5D05A7FC}" destId="{B5059FB3-2806-448F-A4A7-125B68A045FD}" srcOrd="2" destOrd="0" presId="urn:microsoft.com/office/officeart/2008/layout/AlternatingHexagons"/>
    <dgm:cxn modelId="{7D5B7140-8A45-4926-8B0E-4A4006BA7C9A}" type="presParOf" srcId="{D35FA1ED-CE5A-43E9-9406-40EA5D05A7FC}" destId="{A37B1679-864E-41EA-A216-A2B08F4E97AF}" srcOrd="3" destOrd="0" presId="urn:microsoft.com/office/officeart/2008/layout/AlternatingHexagons"/>
    <dgm:cxn modelId="{2071F0D4-A804-49DB-8445-61DC424DD35E}" type="presParOf" srcId="{D35FA1ED-CE5A-43E9-9406-40EA5D05A7FC}" destId="{98CB2115-0BCD-42DE-8079-CC3991AB855A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B744F0-E661-41CB-B34C-68F9D2820EA5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14CF7B9-2A4C-48C9-9AB2-89D19929900F}">
      <dgm:prSet phldrT="[Текст]" custT="1"/>
      <dgm:spPr>
        <a:solidFill>
          <a:srgbClr val="FFC000">
            <a:alpha val="90000"/>
          </a:srgbClr>
        </a:solidFill>
        <a:ln>
          <a:solidFill>
            <a:srgbClr val="FFC000"/>
          </a:solidFill>
        </a:ln>
      </dgm:spPr>
      <dgm:t>
        <a:bodyPr/>
        <a:lstStyle/>
        <a:p>
          <a:pPr marL="0">
            <a:spcAft>
              <a:spcPts val="0"/>
            </a:spcAft>
          </a:pPr>
          <a:r>
            <a:rPr lang="ru-RU" sz="2400" dirty="0" smtClean="0"/>
            <a:t>Формулировка компетенций</a:t>
          </a:r>
          <a:endParaRPr lang="en-GB" sz="2400" dirty="0"/>
        </a:p>
      </dgm:t>
    </dgm:pt>
    <dgm:pt modelId="{FA0A517D-34E8-4F33-89EE-ED20051DB2C7}" type="parTrans" cxnId="{44E494C3-D8A3-4A3A-9230-51D20BE1DF05}">
      <dgm:prSet/>
      <dgm:spPr/>
      <dgm:t>
        <a:bodyPr/>
        <a:lstStyle/>
        <a:p>
          <a:endParaRPr lang="en-GB"/>
        </a:p>
      </dgm:t>
    </dgm:pt>
    <dgm:pt modelId="{44A31CE4-5820-450C-AF11-41BCA9A30989}" type="sibTrans" cxnId="{44E494C3-D8A3-4A3A-9230-51D20BE1DF05}">
      <dgm:prSet/>
      <dgm:spPr/>
      <dgm:t>
        <a:bodyPr/>
        <a:lstStyle/>
        <a:p>
          <a:endParaRPr lang="en-GB"/>
        </a:p>
      </dgm:t>
    </dgm:pt>
    <dgm:pt modelId="{171AAA57-78E4-4D4B-9869-744D0F783BA8}">
      <dgm:prSet phldrT="[Текст]"/>
      <dgm:spPr>
        <a:solidFill>
          <a:srgbClr val="FFC000">
            <a:alpha val="90000"/>
          </a:srgbClr>
        </a:solidFill>
        <a:ln>
          <a:solidFill>
            <a:srgbClr val="FFC000"/>
          </a:solidFill>
        </a:ln>
      </dgm:spPr>
      <dgm:t>
        <a:bodyPr/>
        <a:lstStyle/>
        <a:p>
          <a:pPr marL="114300">
            <a:spcAft>
              <a:spcPct val="15000"/>
            </a:spcAft>
          </a:pPr>
          <a:endParaRPr lang="en-GB" sz="1300" dirty="0"/>
        </a:p>
      </dgm:t>
    </dgm:pt>
    <dgm:pt modelId="{634590AD-225D-4B1D-8232-30948BE87CB2}" type="parTrans" cxnId="{54C46871-6110-418C-9BA1-3771BBE86805}">
      <dgm:prSet/>
      <dgm:spPr/>
      <dgm:t>
        <a:bodyPr/>
        <a:lstStyle/>
        <a:p>
          <a:endParaRPr lang="en-GB"/>
        </a:p>
      </dgm:t>
    </dgm:pt>
    <dgm:pt modelId="{AB9A366C-F060-4D42-98EA-F1E45A8C629C}" type="sibTrans" cxnId="{54C46871-6110-418C-9BA1-3771BBE86805}">
      <dgm:prSet/>
      <dgm:spPr/>
      <dgm:t>
        <a:bodyPr/>
        <a:lstStyle/>
        <a:p>
          <a:endParaRPr lang="en-GB"/>
        </a:p>
      </dgm:t>
    </dgm:pt>
    <dgm:pt modelId="{139C459C-5D3D-46A7-BD5B-7DA38B05C199}">
      <dgm:prSet phldrT="[Текст]" phldr="1"/>
      <dgm:spPr>
        <a:solidFill>
          <a:srgbClr val="002774"/>
        </a:solidFill>
        <a:ln>
          <a:solidFill>
            <a:srgbClr val="002060"/>
          </a:solidFill>
        </a:ln>
      </dgm:spPr>
      <dgm:t>
        <a:bodyPr/>
        <a:lstStyle/>
        <a:p>
          <a:endParaRPr lang="en-GB"/>
        </a:p>
      </dgm:t>
    </dgm:pt>
    <dgm:pt modelId="{B4B805DA-1E6B-4C39-8D71-04253E5738A1}" type="parTrans" cxnId="{489F642D-7457-46AF-ABBA-AE0320C9AAC6}">
      <dgm:prSet/>
      <dgm:spPr/>
      <dgm:t>
        <a:bodyPr/>
        <a:lstStyle/>
        <a:p>
          <a:endParaRPr lang="en-GB"/>
        </a:p>
      </dgm:t>
    </dgm:pt>
    <dgm:pt modelId="{A267AC3C-7FD2-42BB-916E-B0D430B7F156}" type="sibTrans" cxnId="{489F642D-7457-46AF-ABBA-AE0320C9AAC6}">
      <dgm:prSet/>
      <dgm:spPr/>
      <dgm:t>
        <a:bodyPr/>
        <a:lstStyle/>
        <a:p>
          <a:endParaRPr lang="en-GB"/>
        </a:p>
      </dgm:t>
    </dgm:pt>
    <dgm:pt modelId="{AFF01C35-1C22-4D2E-9E7A-51DBFFCAECD7}">
      <dgm:prSet phldrT="[Текст]" custT="1"/>
      <dgm:spPr>
        <a:solidFill>
          <a:srgbClr val="FFC000">
            <a:alpha val="90000"/>
          </a:srgbClr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2400" dirty="0" smtClean="0"/>
            <a:t>Не полное использование возможностей кредитной системы</a:t>
          </a:r>
          <a:endParaRPr lang="en-GB" sz="2400" dirty="0"/>
        </a:p>
      </dgm:t>
    </dgm:pt>
    <dgm:pt modelId="{D147C9B2-4AC3-40E1-AD8C-44C45F90388E}" type="parTrans" cxnId="{FE43E9C6-84BB-4796-ADFF-06B2654B1280}">
      <dgm:prSet/>
      <dgm:spPr/>
      <dgm:t>
        <a:bodyPr/>
        <a:lstStyle/>
        <a:p>
          <a:endParaRPr lang="en-GB"/>
        </a:p>
      </dgm:t>
    </dgm:pt>
    <dgm:pt modelId="{CA41143C-16B3-4CBB-A939-7D9B18722999}" type="sibTrans" cxnId="{FE43E9C6-84BB-4796-ADFF-06B2654B1280}">
      <dgm:prSet/>
      <dgm:spPr/>
      <dgm:t>
        <a:bodyPr/>
        <a:lstStyle/>
        <a:p>
          <a:endParaRPr lang="en-GB"/>
        </a:p>
      </dgm:t>
    </dgm:pt>
    <dgm:pt modelId="{E0E25EA9-1609-4585-866D-2C559BD842F5}">
      <dgm:prSet phldrT="[Текст]" phldr="1"/>
      <dgm:spPr>
        <a:solidFill>
          <a:srgbClr val="002774"/>
        </a:solidFill>
        <a:ln>
          <a:solidFill>
            <a:srgbClr val="002060"/>
          </a:solidFill>
        </a:ln>
      </dgm:spPr>
      <dgm:t>
        <a:bodyPr/>
        <a:lstStyle/>
        <a:p>
          <a:endParaRPr lang="en-GB" dirty="0"/>
        </a:p>
      </dgm:t>
    </dgm:pt>
    <dgm:pt modelId="{06E0F740-38BE-4DC4-9F80-C98D1F15FFE0}" type="parTrans" cxnId="{B293E51E-D888-4E12-8836-EB6B6979D72B}">
      <dgm:prSet/>
      <dgm:spPr/>
      <dgm:t>
        <a:bodyPr/>
        <a:lstStyle/>
        <a:p>
          <a:endParaRPr lang="en-GB"/>
        </a:p>
      </dgm:t>
    </dgm:pt>
    <dgm:pt modelId="{76428CA9-55E4-4924-924E-A956B966E38A}" type="sibTrans" cxnId="{B293E51E-D888-4E12-8836-EB6B6979D72B}">
      <dgm:prSet/>
      <dgm:spPr/>
      <dgm:t>
        <a:bodyPr/>
        <a:lstStyle/>
        <a:p>
          <a:endParaRPr lang="en-GB"/>
        </a:p>
      </dgm:t>
    </dgm:pt>
    <dgm:pt modelId="{4302B06D-4F03-47A0-9004-E9E94AEF1BBF}">
      <dgm:prSet phldrT="[Текст]" custT="1"/>
      <dgm:spPr>
        <a:solidFill>
          <a:srgbClr val="FFC000">
            <a:alpha val="90000"/>
          </a:srgbClr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2400" dirty="0" smtClean="0"/>
            <a:t>Совершенствование системы оценивания</a:t>
          </a:r>
          <a:endParaRPr lang="en-GB" sz="2400" dirty="0"/>
        </a:p>
      </dgm:t>
    </dgm:pt>
    <dgm:pt modelId="{D6A78FB3-3363-4816-98FD-AD3EF6F83304}" type="parTrans" cxnId="{65E7BF00-9DBF-4816-85AE-8B04B23E1692}">
      <dgm:prSet/>
      <dgm:spPr/>
      <dgm:t>
        <a:bodyPr/>
        <a:lstStyle/>
        <a:p>
          <a:endParaRPr lang="en-GB"/>
        </a:p>
      </dgm:t>
    </dgm:pt>
    <dgm:pt modelId="{54E69F87-A6D3-48D6-862A-F4414CC234EE}" type="sibTrans" cxnId="{65E7BF00-9DBF-4816-85AE-8B04B23E1692}">
      <dgm:prSet/>
      <dgm:spPr/>
      <dgm:t>
        <a:bodyPr/>
        <a:lstStyle/>
        <a:p>
          <a:endParaRPr lang="en-GB"/>
        </a:p>
      </dgm:t>
    </dgm:pt>
    <dgm:pt modelId="{A4892C77-D81A-45E5-B085-FFA726E0CA6A}">
      <dgm:prSet/>
      <dgm:spPr>
        <a:solidFill>
          <a:srgbClr val="002774"/>
        </a:solidFill>
        <a:ln>
          <a:solidFill>
            <a:srgbClr val="002060"/>
          </a:solidFill>
        </a:ln>
      </dgm:spPr>
      <dgm:t>
        <a:bodyPr/>
        <a:lstStyle/>
        <a:p>
          <a:endParaRPr lang="en-GB"/>
        </a:p>
      </dgm:t>
    </dgm:pt>
    <dgm:pt modelId="{1F60ABEF-78DF-49E0-8088-628191E4F28E}" type="parTrans" cxnId="{C4231C76-F79E-4013-A1B6-3C3689BE7211}">
      <dgm:prSet/>
      <dgm:spPr/>
      <dgm:t>
        <a:bodyPr/>
        <a:lstStyle/>
        <a:p>
          <a:endParaRPr lang="en-GB"/>
        </a:p>
      </dgm:t>
    </dgm:pt>
    <dgm:pt modelId="{56B25F72-2C73-4F7C-9F3D-653252038957}" type="sibTrans" cxnId="{C4231C76-F79E-4013-A1B6-3C3689BE7211}">
      <dgm:prSet/>
      <dgm:spPr/>
      <dgm:t>
        <a:bodyPr/>
        <a:lstStyle/>
        <a:p>
          <a:endParaRPr lang="en-GB"/>
        </a:p>
      </dgm:t>
    </dgm:pt>
    <dgm:pt modelId="{95741C23-77F7-4CCD-B27F-4AFBE1C175C9}">
      <dgm:prSet/>
      <dgm:spPr>
        <a:solidFill>
          <a:srgbClr val="002774"/>
        </a:solidFill>
        <a:ln>
          <a:solidFill>
            <a:srgbClr val="002060"/>
          </a:solidFill>
        </a:ln>
      </dgm:spPr>
      <dgm:t>
        <a:bodyPr/>
        <a:lstStyle/>
        <a:p>
          <a:endParaRPr lang="en-GB"/>
        </a:p>
      </dgm:t>
    </dgm:pt>
    <dgm:pt modelId="{E7FE2E89-1B60-4133-BD47-E281BA800475}" type="parTrans" cxnId="{A2C9168B-12CB-4047-B3E4-1FF63362919F}">
      <dgm:prSet/>
      <dgm:spPr/>
      <dgm:t>
        <a:bodyPr/>
        <a:lstStyle/>
        <a:p>
          <a:endParaRPr lang="en-GB"/>
        </a:p>
      </dgm:t>
    </dgm:pt>
    <dgm:pt modelId="{E5DD83D1-5A41-40EF-BBCA-BDC6F0736F13}" type="sibTrans" cxnId="{A2C9168B-12CB-4047-B3E4-1FF63362919F}">
      <dgm:prSet/>
      <dgm:spPr/>
      <dgm:t>
        <a:bodyPr/>
        <a:lstStyle/>
        <a:p>
          <a:endParaRPr lang="en-GB"/>
        </a:p>
      </dgm:t>
    </dgm:pt>
    <dgm:pt modelId="{E13683C6-8111-4523-9269-C6CCC3A16912}">
      <dgm:prSet phldrT="[Текст]" phldr="1"/>
      <dgm:spPr>
        <a:solidFill>
          <a:srgbClr val="002774"/>
        </a:solidFill>
        <a:ln>
          <a:solidFill>
            <a:srgbClr val="002060"/>
          </a:solidFill>
        </a:ln>
      </dgm:spPr>
      <dgm:t>
        <a:bodyPr/>
        <a:lstStyle/>
        <a:p>
          <a:endParaRPr lang="en-GB" dirty="0"/>
        </a:p>
      </dgm:t>
    </dgm:pt>
    <dgm:pt modelId="{F13C9051-8EA6-49A5-BC42-64C4D897C50A}" type="sibTrans" cxnId="{96625AF2-35C9-4CD0-A6B5-DB519F15ECF0}">
      <dgm:prSet/>
      <dgm:spPr/>
      <dgm:t>
        <a:bodyPr/>
        <a:lstStyle/>
        <a:p>
          <a:endParaRPr lang="en-GB"/>
        </a:p>
      </dgm:t>
    </dgm:pt>
    <dgm:pt modelId="{BE9BFAD0-53B7-47C6-B49F-4F236DF753CD}" type="parTrans" cxnId="{96625AF2-35C9-4CD0-A6B5-DB519F15ECF0}">
      <dgm:prSet/>
      <dgm:spPr/>
      <dgm:t>
        <a:bodyPr/>
        <a:lstStyle/>
        <a:p>
          <a:endParaRPr lang="en-GB"/>
        </a:p>
      </dgm:t>
    </dgm:pt>
    <dgm:pt modelId="{C772ABA3-7619-47E9-A27A-C2E718BCE966}">
      <dgm:prSet phldrT="[Текст]" custT="1"/>
      <dgm:spPr>
        <a:solidFill>
          <a:srgbClr val="FFC000">
            <a:alpha val="90000"/>
          </a:srgbClr>
        </a:solidFill>
        <a:ln>
          <a:solidFill>
            <a:srgbClr val="FFC000"/>
          </a:solidFill>
        </a:ln>
      </dgm:spPr>
      <dgm:t>
        <a:bodyPr/>
        <a:lstStyle/>
        <a:p>
          <a:pPr marL="0">
            <a:spcAft>
              <a:spcPts val="0"/>
            </a:spcAft>
          </a:pPr>
          <a:r>
            <a:rPr lang="ru-RU" sz="2400" dirty="0" smtClean="0"/>
            <a:t>Формирование результатов обучения</a:t>
          </a:r>
          <a:endParaRPr lang="en-GB" sz="2400" dirty="0"/>
        </a:p>
      </dgm:t>
    </dgm:pt>
    <dgm:pt modelId="{A1BF8184-41C2-4326-980B-19F2C439AEA0}" type="parTrans" cxnId="{7DD43FB9-D39B-48FB-8DAF-5A57A776B557}">
      <dgm:prSet/>
      <dgm:spPr/>
      <dgm:t>
        <a:bodyPr/>
        <a:lstStyle/>
        <a:p>
          <a:endParaRPr lang="en-GB"/>
        </a:p>
      </dgm:t>
    </dgm:pt>
    <dgm:pt modelId="{174BDAD2-FD2D-48E3-8277-A26C060EAF17}" type="sibTrans" cxnId="{7DD43FB9-D39B-48FB-8DAF-5A57A776B557}">
      <dgm:prSet/>
      <dgm:spPr/>
      <dgm:t>
        <a:bodyPr/>
        <a:lstStyle/>
        <a:p>
          <a:endParaRPr lang="en-GB"/>
        </a:p>
      </dgm:t>
    </dgm:pt>
    <dgm:pt modelId="{33A4D545-6507-4496-9FB8-B59DF7B37AB2}">
      <dgm:prSet phldrT="[Текст]" custT="1"/>
      <dgm:spPr>
        <a:solidFill>
          <a:srgbClr val="FFC000">
            <a:alpha val="90000"/>
          </a:srgbClr>
        </a:solidFill>
        <a:ln>
          <a:solidFill>
            <a:srgbClr val="FFC000"/>
          </a:solidFill>
        </a:ln>
      </dgm:spPr>
      <dgm:t>
        <a:bodyPr/>
        <a:lstStyle/>
        <a:p>
          <a:pPr marL="0">
            <a:spcAft>
              <a:spcPts val="0"/>
            </a:spcAft>
          </a:pPr>
          <a:endParaRPr lang="en-GB" sz="2400" dirty="0"/>
        </a:p>
      </dgm:t>
    </dgm:pt>
    <dgm:pt modelId="{6E5808A1-784A-4FC8-B320-82F0A9A6C3C9}" type="parTrans" cxnId="{3D455BD3-18E8-4FF7-B176-57FADA0CC7EC}">
      <dgm:prSet/>
      <dgm:spPr/>
      <dgm:t>
        <a:bodyPr/>
        <a:lstStyle/>
        <a:p>
          <a:endParaRPr lang="en-GB"/>
        </a:p>
      </dgm:t>
    </dgm:pt>
    <dgm:pt modelId="{0CEEB930-4632-4914-BD52-FFB2E0053D9F}" type="sibTrans" cxnId="{3D455BD3-18E8-4FF7-B176-57FADA0CC7EC}">
      <dgm:prSet/>
      <dgm:spPr/>
      <dgm:t>
        <a:bodyPr/>
        <a:lstStyle/>
        <a:p>
          <a:endParaRPr lang="en-GB"/>
        </a:p>
      </dgm:t>
    </dgm:pt>
    <dgm:pt modelId="{18C3BFB5-DB96-4932-A6FA-0D56F1D09B2F}">
      <dgm:prSet custT="1"/>
      <dgm:spPr>
        <a:solidFill>
          <a:srgbClr val="FFC000">
            <a:alpha val="90000"/>
          </a:srgbClr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2400" dirty="0" smtClean="0"/>
            <a:t>Развитие ресурсов</a:t>
          </a:r>
          <a:endParaRPr lang="en-GB" sz="2400" dirty="0"/>
        </a:p>
      </dgm:t>
    </dgm:pt>
    <dgm:pt modelId="{47BDA095-2031-458C-8456-9BB2B4712150}" type="parTrans" cxnId="{BB2A6F55-1C9F-4F7F-937B-E8824DF8967A}">
      <dgm:prSet/>
      <dgm:spPr/>
      <dgm:t>
        <a:bodyPr/>
        <a:lstStyle/>
        <a:p>
          <a:endParaRPr lang="en-GB"/>
        </a:p>
      </dgm:t>
    </dgm:pt>
    <dgm:pt modelId="{EC016F1E-B4DA-4E83-84AA-C61CECC0B6C9}" type="sibTrans" cxnId="{BB2A6F55-1C9F-4F7F-937B-E8824DF8967A}">
      <dgm:prSet/>
      <dgm:spPr/>
      <dgm:t>
        <a:bodyPr/>
        <a:lstStyle/>
        <a:p>
          <a:endParaRPr lang="en-GB"/>
        </a:p>
      </dgm:t>
    </dgm:pt>
    <dgm:pt modelId="{7A35C9C0-0FEE-4A06-A53A-AB2CBC5AAB63}">
      <dgm:prSet custT="1"/>
      <dgm:spPr>
        <a:solidFill>
          <a:srgbClr val="FFC000">
            <a:alpha val="90000"/>
          </a:srgbClr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2400" dirty="0" smtClean="0"/>
            <a:t>Развитие кадрового потенциала</a:t>
          </a:r>
          <a:endParaRPr lang="en-GB" sz="2400" dirty="0"/>
        </a:p>
      </dgm:t>
    </dgm:pt>
    <dgm:pt modelId="{9C1894D0-4108-4319-8E29-F133198A2153}" type="parTrans" cxnId="{CEEA277D-96E3-4A1B-825A-F4FF1719DCF7}">
      <dgm:prSet/>
      <dgm:spPr/>
      <dgm:t>
        <a:bodyPr/>
        <a:lstStyle/>
        <a:p>
          <a:endParaRPr lang="en-GB"/>
        </a:p>
      </dgm:t>
    </dgm:pt>
    <dgm:pt modelId="{D8182FC8-AAE1-4E88-A5AF-F8FEAD075FB4}" type="sibTrans" cxnId="{CEEA277D-96E3-4A1B-825A-F4FF1719DCF7}">
      <dgm:prSet/>
      <dgm:spPr/>
      <dgm:t>
        <a:bodyPr/>
        <a:lstStyle/>
        <a:p>
          <a:endParaRPr lang="en-GB"/>
        </a:p>
      </dgm:t>
    </dgm:pt>
    <dgm:pt modelId="{922A7850-31AA-412C-8F96-CB0B8C604BFA}" type="pres">
      <dgm:prSet presAssocID="{78B744F0-E661-41CB-B34C-68F9D2820EA5}" presName="linearFlow" presStyleCnt="0">
        <dgm:presLayoutVars>
          <dgm:dir/>
          <dgm:animLvl val="lvl"/>
          <dgm:resizeHandles val="exact"/>
        </dgm:presLayoutVars>
      </dgm:prSet>
      <dgm:spPr/>
    </dgm:pt>
    <dgm:pt modelId="{EFE52B97-8F2B-4862-AE41-09771AAC9930}" type="pres">
      <dgm:prSet presAssocID="{E13683C6-8111-4523-9269-C6CCC3A16912}" presName="composite" presStyleCnt="0"/>
      <dgm:spPr/>
    </dgm:pt>
    <dgm:pt modelId="{3C866AD4-532C-4590-B1E8-327D4AC685E3}" type="pres">
      <dgm:prSet presAssocID="{E13683C6-8111-4523-9269-C6CCC3A1691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DFD74A-25D8-447B-987C-246CE58B2678}" type="pres">
      <dgm:prSet presAssocID="{E13683C6-8111-4523-9269-C6CCC3A1691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054107-8C43-4905-8FC2-81A0CBBEC83B}" type="pres">
      <dgm:prSet presAssocID="{F13C9051-8EA6-49A5-BC42-64C4D897C50A}" presName="sp" presStyleCnt="0"/>
      <dgm:spPr/>
    </dgm:pt>
    <dgm:pt modelId="{58428365-17C7-4B70-8172-01491F099A11}" type="pres">
      <dgm:prSet presAssocID="{139C459C-5D3D-46A7-BD5B-7DA38B05C199}" presName="composite" presStyleCnt="0"/>
      <dgm:spPr/>
    </dgm:pt>
    <dgm:pt modelId="{EF91348C-4276-4E08-9786-6B6936387BE4}" type="pres">
      <dgm:prSet presAssocID="{139C459C-5D3D-46A7-BD5B-7DA38B05C199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A9F2AB1F-5F23-49DB-B185-6E53565B3118}" type="pres">
      <dgm:prSet presAssocID="{139C459C-5D3D-46A7-BD5B-7DA38B05C199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9D52D7-5256-4445-975B-43DECF9EDEC5}" type="pres">
      <dgm:prSet presAssocID="{A267AC3C-7FD2-42BB-916E-B0D430B7F156}" presName="sp" presStyleCnt="0"/>
      <dgm:spPr/>
    </dgm:pt>
    <dgm:pt modelId="{251AEB88-113F-4719-88E8-DC38820B0818}" type="pres">
      <dgm:prSet presAssocID="{E0E25EA9-1609-4585-866D-2C559BD842F5}" presName="composite" presStyleCnt="0"/>
      <dgm:spPr/>
    </dgm:pt>
    <dgm:pt modelId="{94B77C51-2025-486C-B59C-C3693E02AA6A}" type="pres">
      <dgm:prSet presAssocID="{E0E25EA9-1609-4585-866D-2C559BD842F5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080B7C8E-9D83-460E-A376-6B8A02DD6A4B}" type="pres">
      <dgm:prSet presAssocID="{E0E25EA9-1609-4585-866D-2C559BD842F5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9E54C9-74A7-4671-B3BA-FD94E2D92D27}" type="pres">
      <dgm:prSet presAssocID="{76428CA9-55E4-4924-924E-A956B966E38A}" presName="sp" presStyleCnt="0"/>
      <dgm:spPr/>
    </dgm:pt>
    <dgm:pt modelId="{96EE316B-8504-4D60-8163-130C504C87B5}" type="pres">
      <dgm:prSet presAssocID="{A4892C77-D81A-45E5-B085-FFA726E0CA6A}" presName="composite" presStyleCnt="0"/>
      <dgm:spPr/>
    </dgm:pt>
    <dgm:pt modelId="{1F91E806-8BCB-4D33-8927-F2A317569A91}" type="pres">
      <dgm:prSet presAssocID="{A4892C77-D81A-45E5-B085-FFA726E0CA6A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C1B27963-CC61-4B34-ABDF-C0E76306CB10}" type="pres">
      <dgm:prSet presAssocID="{A4892C77-D81A-45E5-B085-FFA726E0CA6A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33202F-2C49-46FA-B523-2C8FA5529200}" type="pres">
      <dgm:prSet presAssocID="{56B25F72-2C73-4F7C-9F3D-653252038957}" presName="sp" presStyleCnt="0"/>
      <dgm:spPr/>
    </dgm:pt>
    <dgm:pt modelId="{6BE0BFD3-573E-4460-969D-33D970DD3C0D}" type="pres">
      <dgm:prSet presAssocID="{95741C23-77F7-4CCD-B27F-4AFBE1C175C9}" presName="composite" presStyleCnt="0"/>
      <dgm:spPr/>
    </dgm:pt>
    <dgm:pt modelId="{4938CFF2-389B-498B-9EB8-3805A05B168D}" type="pres">
      <dgm:prSet presAssocID="{95741C23-77F7-4CCD-B27F-4AFBE1C175C9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2E52E29B-12D3-4502-B46C-B921BED4644E}" type="pres">
      <dgm:prSet presAssocID="{95741C23-77F7-4CCD-B27F-4AFBE1C175C9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E9F3CF1-93B1-4323-92EF-43B9CBA7A4AC}" type="presOf" srcId="{33A4D545-6507-4496-9FB8-B59DF7B37AB2}" destId="{41DFD74A-25D8-447B-987C-246CE58B2678}" srcOrd="0" destOrd="0" presId="urn:microsoft.com/office/officeart/2005/8/layout/chevron2"/>
    <dgm:cxn modelId="{3D455BD3-18E8-4FF7-B176-57FADA0CC7EC}" srcId="{E13683C6-8111-4523-9269-C6CCC3A16912}" destId="{33A4D545-6507-4496-9FB8-B59DF7B37AB2}" srcOrd="0" destOrd="0" parTransId="{6E5808A1-784A-4FC8-B320-82F0A9A6C3C9}" sibTransId="{0CEEB930-4632-4914-BD52-FFB2E0053D9F}"/>
    <dgm:cxn modelId="{7DD43FB9-D39B-48FB-8DAF-5A57A776B557}" srcId="{E13683C6-8111-4523-9269-C6CCC3A16912}" destId="{C772ABA3-7619-47E9-A27A-C2E718BCE966}" srcOrd="2" destOrd="0" parTransId="{A1BF8184-41C2-4326-980B-19F2C439AEA0}" sibTransId="{174BDAD2-FD2D-48E3-8277-A26C060EAF17}"/>
    <dgm:cxn modelId="{1C72E1A6-CA65-45AD-AA2F-F836D726DFF3}" type="presOf" srcId="{E13683C6-8111-4523-9269-C6CCC3A16912}" destId="{3C866AD4-532C-4590-B1E8-327D4AC685E3}" srcOrd="0" destOrd="0" presId="urn:microsoft.com/office/officeart/2005/8/layout/chevron2"/>
    <dgm:cxn modelId="{54C46871-6110-418C-9BA1-3771BBE86805}" srcId="{E13683C6-8111-4523-9269-C6CCC3A16912}" destId="{171AAA57-78E4-4D4B-9869-744D0F783BA8}" srcOrd="3" destOrd="0" parTransId="{634590AD-225D-4B1D-8232-30948BE87CB2}" sibTransId="{AB9A366C-F060-4D42-98EA-F1E45A8C629C}"/>
    <dgm:cxn modelId="{2355EC64-7DB2-459D-A502-C8ADA547C3CC}" type="presOf" srcId="{C772ABA3-7619-47E9-A27A-C2E718BCE966}" destId="{41DFD74A-25D8-447B-987C-246CE58B2678}" srcOrd="0" destOrd="2" presId="urn:microsoft.com/office/officeart/2005/8/layout/chevron2"/>
    <dgm:cxn modelId="{4E86B8C8-62E1-463A-943A-E7979E67DA53}" type="presOf" srcId="{78B744F0-E661-41CB-B34C-68F9D2820EA5}" destId="{922A7850-31AA-412C-8F96-CB0B8C604BFA}" srcOrd="0" destOrd="0" presId="urn:microsoft.com/office/officeart/2005/8/layout/chevron2"/>
    <dgm:cxn modelId="{A3D43BB2-D7F1-487E-95B3-761AA8145CE8}" type="presOf" srcId="{AFF01C35-1C22-4D2E-9E7A-51DBFFCAECD7}" destId="{A9F2AB1F-5F23-49DB-B185-6E53565B3118}" srcOrd="0" destOrd="0" presId="urn:microsoft.com/office/officeart/2005/8/layout/chevron2"/>
    <dgm:cxn modelId="{C4231C76-F79E-4013-A1B6-3C3689BE7211}" srcId="{78B744F0-E661-41CB-B34C-68F9D2820EA5}" destId="{A4892C77-D81A-45E5-B085-FFA726E0CA6A}" srcOrd="3" destOrd="0" parTransId="{1F60ABEF-78DF-49E0-8088-628191E4F28E}" sibTransId="{56B25F72-2C73-4F7C-9F3D-653252038957}"/>
    <dgm:cxn modelId="{489F642D-7457-46AF-ABBA-AE0320C9AAC6}" srcId="{78B744F0-E661-41CB-B34C-68F9D2820EA5}" destId="{139C459C-5D3D-46A7-BD5B-7DA38B05C199}" srcOrd="1" destOrd="0" parTransId="{B4B805DA-1E6B-4C39-8D71-04253E5738A1}" sibTransId="{A267AC3C-7FD2-42BB-916E-B0D430B7F156}"/>
    <dgm:cxn modelId="{0534CA0D-14FE-42C2-A60F-79968270D04E}" type="presOf" srcId="{18C3BFB5-DB96-4932-A6FA-0D56F1D09B2F}" destId="{C1B27963-CC61-4B34-ABDF-C0E76306CB10}" srcOrd="0" destOrd="0" presId="urn:microsoft.com/office/officeart/2005/8/layout/chevron2"/>
    <dgm:cxn modelId="{F9F821BF-A58B-4AF3-B80F-5BC867264DDB}" type="presOf" srcId="{614CF7B9-2A4C-48C9-9AB2-89D19929900F}" destId="{41DFD74A-25D8-447B-987C-246CE58B2678}" srcOrd="0" destOrd="1" presId="urn:microsoft.com/office/officeart/2005/8/layout/chevron2"/>
    <dgm:cxn modelId="{37BB9059-BE2C-4D83-8389-DF6961756AF7}" type="presOf" srcId="{E0E25EA9-1609-4585-866D-2C559BD842F5}" destId="{94B77C51-2025-486C-B59C-C3693E02AA6A}" srcOrd="0" destOrd="0" presId="urn:microsoft.com/office/officeart/2005/8/layout/chevron2"/>
    <dgm:cxn modelId="{1C5D8089-28EF-43D0-9593-6F4865004249}" type="presOf" srcId="{139C459C-5D3D-46A7-BD5B-7DA38B05C199}" destId="{EF91348C-4276-4E08-9786-6B6936387BE4}" srcOrd="0" destOrd="0" presId="urn:microsoft.com/office/officeart/2005/8/layout/chevron2"/>
    <dgm:cxn modelId="{BB2A6F55-1C9F-4F7F-937B-E8824DF8967A}" srcId="{A4892C77-D81A-45E5-B085-FFA726E0CA6A}" destId="{18C3BFB5-DB96-4932-A6FA-0D56F1D09B2F}" srcOrd="0" destOrd="0" parTransId="{47BDA095-2031-458C-8456-9BB2B4712150}" sibTransId="{EC016F1E-B4DA-4E83-84AA-C61CECC0B6C9}"/>
    <dgm:cxn modelId="{F7A8EFAB-44AA-4AE0-8CB5-53AA7D17E079}" type="presOf" srcId="{171AAA57-78E4-4D4B-9869-744D0F783BA8}" destId="{41DFD74A-25D8-447B-987C-246CE58B2678}" srcOrd="0" destOrd="3" presId="urn:microsoft.com/office/officeart/2005/8/layout/chevron2"/>
    <dgm:cxn modelId="{C599E428-D3C1-44C1-8B4F-E1DB25129362}" type="presOf" srcId="{4302B06D-4F03-47A0-9004-E9E94AEF1BBF}" destId="{080B7C8E-9D83-460E-A376-6B8A02DD6A4B}" srcOrd="0" destOrd="0" presId="urn:microsoft.com/office/officeart/2005/8/layout/chevron2"/>
    <dgm:cxn modelId="{65E7BF00-9DBF-4816-85AE-8B04B23E1692}" srcId="{E0E25EA9-1609-4585-866D-2C559BD842F5}" destId="{4302B06D-4F03-47A0-9004-E9E94AEF1BBF}" srcOrd="0" destOrd="0" parTransId="{D6A78FB3-3363-4816-98FD-AD3EF6F83304}" sibTransId="{54E69F87-A6D3-48D6-862A-F4414CC234EE}"/>
    <dgm:cxn modelId="{B293E51E-D888-4E12-8836-EB6B6979D72B}" srcId="{78B744F0-E661-41CB-B34C-68F9D2820EA5}" destId="{E0E25EA9-1609-4585-866D-2C559BD842F5}" srcOrd="2" destOrd="0" parTransId="{06E0F740-38BE-4DC4-9F80-C98D1F15FFE0}" sibTransId="{76428CA9-55E4-4924-924E-A956B966E38A}"/>
    <dgm:cxn modelId="{FE43E9C6-84BB-4796-ADFF-06B2654B1280}" srcId="{139C459C-5D3D-46A7-BD5B-7DA38B05C199}" destId="{AFF01C35-1C22-4D2E-9E7A-51DBFFCAECD7}" srcOrd="0" destOrd="0" parTransId="{D147C9B2-4AC3-40E1-AD8C-44C45F90388E}" sibTransId="{CA41143C-16B3-4CBB-A939-7D9B18722999}"/>
    <dgm:cxn modelId="{DACD720E-B51B-4A5C-8205-8449F0E43793}" type="presOf" srcId="{A4892C77-D81A-45E5-B085-FFA726E0CA6A}" destId="{1F91E806-8BCB-4D33-8927-F2A317569A91}" srcOrd="0" destOrd="0" presId="urn:microsoft.com/office/officeart/2005/8/layout/chevron2"/>
    <dgm:cxn modelId="{CEEA277D-96E3-4A1B-825A-F4FF1719DCF7}" srcId="{95741C23-77F7-4CCD-B27F-4AFBE1C175C9}" destId="{7A35C9C0-0FEE-4A06-A53A-AB2CBC5AAB63}" srcOrd="0" destOrd="0" parTransId="{9C1894D0-4108-4319-8E29-F133198A2153}" sibTransId="{D8182FC8-AAE1-4E88-A5AF-F8FEAD075FB4}"/>
    <dgm:cxn modelId="{6EED0F82-A2FF-4C40-AD31-16D4361F6734}" type="presOf" srcId="{7A35C9C0-0FEE-4A06-A53A-AB2CBC5AAB63}" destId="{2E52E29B-12D3-4502-B46C-B921BED4644E}" srcOrd="0" destOrd="0" presId="urn:microsoft.com/office/officeart/2005/8/layout/chevron2"/>
    <dgm:cxn modelId="{A2C9168B-12CB-4047-B3E4-1FF63362919F}" srcId="{78B744F0-E661-41CB-B34C-68F9D2820EA5}" destId="{95741C23-77F7-4CCD-B27F-4AFBE1C175C9}" srcOrd="4" destOrd="0" parTransId="{E7FE2E89-1B60-4133-BD47-E281BA800475}" sibTransId="{E5DD83D1-5A41-40EF-BBCA-BDC6F0736F13}"/>
    <dgm:cxn modelId="{44E494C3-D8A3-4A3A-9230-51D20BE1DF05}" srcId="{E13683C6-8111-4523-9269-C6CCC3A16912}" destId="{614CF7B9-2A4C-48C9-9AB2-89D19929900F}" srcOrd="1" destOrd="0" parTransId="{FA0A517D-34E8-4F33-89EE-ED20051DB2C7}" sibTransId="{44A31CE4-5820-450C-AF11-41BCA9A30989}"/>
    <dgm:cxn modelId="{96625AF2-35C9-4CD0-A6B5-DB519F15ECF0}" srcId="{78B744F0-E661-41CB-B34C-68F9D2820EA5}" destId="{E13683C6-8111-4523-9269-C6CCC3A16912}" srcOrd="0" destOrd="0" parTransId="{BE9BFAD0-53B7-47C6-B49F-4F236DF753CD}" sibTransId="{F13C9051-8EA6-49A5-BC42-64C4D897C50A}"/>
    <dgm:cxn modelId="{B48AC948-07B1-4C2C-9FC7-EA9B21AA92E5}" type="presOf" srcId="{95741C23-77F7-4CCD-B27F-4AFBE1C175C9}" destId="{4938CFF2-389B-498B-9EB8-3805A05B168D}" srcOrd="0" destOrd="0" presId="urn:microsoft.com/office/officeart/2005/8/layout/chevron2"/>
    <dgm:cxn modelId="{66A442C2-0C3D-47D4-B831-19207BC276D6}" type="presParOf" srcId="{922A7850-31AA-412C-8F96-CB0B8C604BFA}" destId="{EFE52B97-8F2B-4862-AE41-09771AAC9930}" srcOrd="0" destOrd="0" presId="urn:microsoft.com/office/officeart/2005/8/layout/chevron2"/>
    <dgm:cxn modelId="{123AD1CE-3FD2-4829-AAE0-7D48D2C77352}" type="presParOf" srcId="{EFE52B97-8F2B-4862-AE41-09771AAC9930}" destId="{3C866AD4-532C-4590-B1E8-327D4AC685E3}" srcOrd="0" destOrd="0" presId="urn:microsoft.com/office/officeart/2005/8/layout/chevron2"/>
    <dgm:cxn modelId="{430A44C1-FCF7-4B64-A989-FDD95CD7FCED}" type="presParOf" srcId="{EFE52B97-8F2B-4862-AE41-09771AAC9930}" destId="{41DFD74A-25D8-447B-987C-246CE58B2678}" srcOrd="1" destOrd="0" presId="urn:microsoft.com/office/officeart/2005/8/layout/chevron2"/>
    <dgm:cxn modelId="{A7A26B14-C60C-4F84-A78C-1F05B22248D4}" type="presParOf" srcId="{922A7850-31AA-412C-8F96-CB0B8C604BFA}" destId="{E1054107-8C43-4905-8FC2-81A0CBBEC83B}" srcOrd="1" destOrd="0" presId="urn:microsoft.com/office/officeart/2005/8/layout/chevron2"/>
    <dgm:cxn modelId="{12E0FF68-5493-4CBB-8A1C-2705F40FDCAB}" type="presParOf" srcId="{922A7850-31AA-412C-8F96-CB0B8C604BFA}" destId="{58428365-17C7-4B70-8172-01491F099A11}" srcOrd="2" destOrd="0" presId="urn:microsoft.com/office/officeart/2005/8/layout/chevron2"/>
    <dgm:cxn modelId="{13343619-F9DE-40EA-973F-9ED1BC2C9E04}" type="presParOf" srcId="{58428365-17C7-4B70-8172-01491F099A11}" destId="{EF91348C-4276-4E08-9786-6B6936387BE4}" srcOrd="0" destOrd="0" presId="urn:microsoft.com/office/officeart/2005/8/layout/chevron2"/>
    <dgm:cxn modelId="{06CF7DB2-7567-4EF2-8238-8AC15D44DE81}" type="presParOf" srcId="{58428365-17C7-4B70-8172-01491F099A11}" destId="{A9F2AB1F-5F23-49DB-B185-6E53565B3118}" srcOrd="1" destOrd="0" presId="urn:microsoft.com/office/officeart/2005/8/layout/chevron2"/>
    <dgm:cxn modelId="{9390BD84-49ED-44E7-880C-35CBE5006946}" type="presParOf" srcId="{922A7850-31AA-412C-8F96-CB0B8C604BFA}" destId="{F99D52D7-5256-4445-975B-43DECF9EDEC5}" srcOrd="3" destOrd="0" presId="urn:microsoft.com/office/officeart/2005/8/layout/chevron2"/>
    <dgm:cxn modelId="{B222D0C3-957F-40A6-BF61-962F824BE65E}" type="presParOf" srcId="{922A7850-31AA-412C-8F96-CB0B8C604BFA}" destId="{251AEB88-113F-4719-88E8-DC38820B0818}" srcOrd="4" destOrd="0" presId="urn:microsoft.com/office/officeart/2005/8/layout/chevron2"/>
    <dgm:cxn modelId="{B143C3E4-A983-4692-84C2-9356096911C1}" type="presParOf" srcId="{251AEB88-113F-4719-88E8-DC38820B0818}" destId="{94B77C51-2025-486C-B59C-C3693E02AA6A}" srcOrd="0" destOrd="0" presId="urn:microsoft.com/office/officeart/2005/8/layout/chevron2"/>
    <dgm:cxn modelId="{58E5C23B-4F86-4649-9E27-24521011082F}" type="presParOf" srcId="{251AEB88-113F-4719-88E8-DC38820B0818}" destId="{080B7C8E-9D83-460E-A376-6B8A02DD6A4B}" srcOrd="1" destOrd="0" presId="urn:microsoft.com/office/officeart/2005/8/layout/chevron2"/>
    <dgm:cxn modelId="{A6043387-2847-487F-9F91-43037544A07C}" type="presParOf" srcId="{922A7850-31AA-412C-8F96-CB0B8C604BFA}" destId="{C19E54C9-74A7-4671-B3BA-FD94E2D92D27}" srcOrd="5" destOrd="0" presId="urn:microsoft.com/office/officeart/2005/8/layout/chevron2"/>
    <dgm:cxn modelId="{B1DCF930-B4F6-4967-A61A-DB6E40E34EDC}" type="presParOf" srcId="{922A7850-31AA-412C-8F96-CB0B8C604BFA}" destId="{96EE316B-8504-4D60-8163-130C504C87B5}" srcOrd="6" destOrd="0" presId="urn:microsoft.com/office/officeart/2005/8/layout/chevron2"/>
    <dgm:cxn modelId="{779D3E03-45A1-4373-B0FB-F623F0544026}" type="presParOf" srcId="{96EE316B-8504-4D60-8163-130C504C87B5}" destId="{1F91E806-8BCB-4D33-8927-F2A317569A91}" srcOrd="0" destOrd="0" presId="urn:microsoft.com/office/officeart/2005/8/layout/chevron2"/>
    <dgm:cxn modelId="{1B1A589D-6684-459B-B9DA-7B64E5CED3F5}" type="presParOf" srcId="{96EE316B-8504-4D60-8163-130C504C87B5}" destId="{C1B27963-CC61-4B34-ABDF-C0E76306CB10}" srcOrd="1" destOrd="0" presId="urn:microsoft.com/office/officeart/2005/8/layout/chevron2"/>
    <dgm:cxn modelId="{A8DD156D-3079-4044-A127-502B96ECE5B7}" type="presParOf" srcId="{922A7850-31AA-412C-8F96-CB0B8C604BFA}" destId="{0C33202F-2C49-46FA-B523-2C8FA5529200}" srcOrd="7" destOrd="0" presId="urn:microsoft.com/office/officeart/2005/8/layout/chevron2"/>
    <dgm:cxn modelId="{D9355141-5FAC-4455-85B4-D718207BC576}" type="presParOf" srcId="{922A7850-31AA-412C-8F96-CB0B8C604BFA}" destId="{6BE0BFD3-573E-4460-969D-33D970DD3C0D}" srcOrd="8" destOrd="0" presId="urn:microsoft.com/office/officeart/2005/8/layout/chevron2"/>
    <dgm:cxn modelId="{5BA13758-621A-48FE-8C9B-7B40D72C5B53}" type="presParOf" srcId="{6BE0BFD3-573E-4460-969D-33D970DD3C0D}" destId="{4938CFF2-389B-498B-9EB8-3805A05B168D}" srcOrd="0" destOrd="0" presId="urn:microsoft.com/office/officeart/2005/8/layout/chevron2"/>
    <dgm:cxn modelId="{728DB1D3-7BE0-4FF5-AD54-A841FFC3C112}" type="presParOf" srcId="{6BE0BFD3-573E-4460-969D-33D970DD3C0D}" destId="{2E52E29B-12D3-4502-B46C-B921BED4644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659086-BDB5-44DA-9C38-CB9949E79929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4B765E3-8ABD-4270-B184-69544DBA1E5B}">
      <dgm:prSet phldrT="[Текст]" custT="1"/>
      <dgm:spPr>
        <a:solidFill>
          <a:srgbClr val="002060"/>
        </a:solidFill>
        <a:ln>
          <a:solidFill>
            <a:srgbClr val="000066"/>
          </a:solidFill>
        </a:ln>
      </dgm:spPr>
      <dgm:t>
        <a:bodyPr/>
        <a:lstStyle/>
        <a:p>
          <a:r>
            <a:rPr lang="ru-RU" sz="1500" b="1" dirty="0" smtClean="0">
              <a:solidFill>
                <a:srgbClr val="FFC000"/>
              </a:solidFill>
            </a:rPr>
            <a:t>Партнерские программы </a:t>
          </a:r>
          <a:endParaRPr lang="en-GB" sz="1500" b="1" dirty="0">
            <a:solidFill>
              <a:srgbClr val="FFC000"/>
            </a:solidFill>
          </a:endParaRPr>
        </a:p>
      </dgm:t>
    </dgm:pt>
    <dgm:pt modelId="{96DFC664-0361-4137-AAAF-B3E6C870DB41}" type="parTrans" cxnId="{C3F400B5-01F1-452B-B978-479A877F48E0}">
      <dgm:prSet/>
      <dgm:spPr/>
      <dgm:t>
        <a:bodyPr/>
        <a:lstStyle/>
        <a:p>
          <a:endParaRPr lang="en-GB" sz="1500"/>
        </a:p>
      </dgm:t>
    </dgm:pt>
    <dgm:pt modelId="{E39F38DE-21E2-41D3-858A-A41A0FC8E868}" type="sibTrans" cxnId="{C3F400B5-01F1-452B-B978-479A877F48E0}">
      <dgm:prSet custT="1"/>
      <dgm:spPr>
        <a:solidFill>
          <a:srgbClr val="002060"/>
        </a:solidFill>
        <a:ln>
          <a:solidFill>
            <a:srgbClr val="000066"/>
          </a:solidFill>
        </a:ln>
      </dgm:spPr>
      <dgm:t>
        <a:bodyPr/>
        <a:lstStyle/>
        <a:p>
          <a:r>
            <a:rPr lang="ru-RU" sz="1500" b="1" dirty="0" smtClean="0">
              <a:solidFill>
                <a:srgbClr val="FFC000"/>
              </a:solidFill>
            </a:rPr>
            <a:t>Проекты </a:t>
          </a:r>
          <a:r>
            <a:rPr lang="ru-RU" sz="1500" b="1" dirty="0" err="1" smtClean="0">
              <a:solidFill>
                <a:srgbClr val="FFC000"/>
              </a:solidFill>
            </a:rPr>
            <a:t>Эразмус</a:t>
          </a:r>
          <a:r>
            <a:rPr lang="ru-RU" sz="1500" b="1" dirty="0" smtClean="0">
              <a:solidFill>
                <a:srgbClr val="FFC000"/>
              </a:solidFill>
            </a:rPr>
            <a:t>+</a:t>
          </a:r>
          <a:endParaRPr lang="en-GB" sz="1500" b="1" dirty="0">
            <a:solidFill>
              <a:srgbClr val="FFC000"/>
            </a:solidFill>
          </a:endParaRPr>
        </a:p>
      </dgm:t>
    </dgm:pt>
    <dgm:pt modelId="{1CC27A62-BDCF-4E0D-BD14-516455954927}">
      <dgm:prSet phldrT="[Текст]" custT="1"/>
      <dgm:spPr>
        <a:solidFill>
          <a:srgbClr val="FFC000"/>
        </a:solidFill>
        <a:ln>
          <a:solidFill>
            <a:srgbClr val="000066"/>
          </a:solidFill>
        </a:ln>
      </dgm:spPr>
      <dgm:t>
        <a:bodyPr/>
        <a:lstStyle/>
        <a:p>
          <a:pPr>
            <a:spcAft>
              <a:spcPts val="0"/>
            </a:spcAft>
          </a:pPr>
          <a:endParaRPr lang="en-GB" sz="1500" b="1" dirty="0">
            <a:solidFill>
              <a:srgbClr val="002060"/>
            </a:solidFill>
          </a:endParaRPr>
        </a:p>
      </dgm:t>
    </dgm:pt>
    <dgm:pt modelId="{8E810D62-87F5-45AB-8C40-203B851C96E8}" type="parTrans" cxnId="{0977B0CF-731F-42D7-B0DE-C09D90BD4449}">
      <dgm:prSet/>
      <dgm:spPr/>
      <dgm:t>
        <a:bodyPr/>
        <a:lstStyle/>
        <a:p>
          <a:endParaRPr lang="en-GB" sz="1500"/>
        </a:p>
      </dgm:t>
    </dgm:pt>
    <dgm:pt modelId="{32A5BD29-B8BC-4EC9-A718-099C7F2E4ECE}" type="sibTrans" cxnId="{0977B0CF-731F-42D7-B0DE-C09D90BD4449}">
      <dgm:prSet custT="1"/>
      <dgm:spPr>
        <a:solidFill>
          <a:srgbClr val="002060"/>
        </a:solidFill>
        <a:ln>
          <a:solidFill>
            <a:srgbClr val="000066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500" b="1" dirty="0" smtClean="0">
              <a:solidFill>
                <a:srgbClr val="FFC000"/>
              </a:solidFill>
            </a:rPr>
            <a:t>Зарубежные эксперты и </a:t>
          </a:r>
          <a:r>
            <a:rPr lang="ru-RU" sz="1500" b="1" dirty="0" err="1" smtClean="0">
              <a:solidFill>
                <a:srgbClr val="FFC000"/>
              </a:solidFill>
            </a:rPr>
            <a:t>преподава</a:t>
          </a:r>
          <a:endParaRPr lang="ru-RU" sz="1500" b="1" dirty="0" smtClean="0">
            <a:solidFill>
              <a:srgbClr val="FFC000"/>
            </a:solidFill>
          </a:endParaRPr>
        </a:p>
        <a:p>
          <a:pPr>
            <a:spcAft>
              <a:spcPts val="0"/>
            </a:spcAft>
          </a:pPr>
          <a:r>
            <a:rPr lang="ru-RU" sz="1500" b="1" dirty="0" err="1" smtClean="0">
              <a:solidFill>
                <a:srgbClr val="FFC000"/>
              </a:solidFill>
            </a:rPr>
            <a:t>тели</a:t>
          </a:r>
          <a:endParaRPr lang="en-GB" sz="1500" b="1" dirty="0">
            <a:solidFill>
              <a:srgbClr val="FFC000"/>
            </a:solidFill>
          </a:endParaRPr>
        </a:p>
      </dgm:t>
    </dgm:pt>
    <dgm:pt modelId="{4238DEA2-0020-46E0-B574-A3516B523DA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 smtClean="0">
              <a:solidFill>
                <a:srgbClr val="002060"/>
              </a:solidFill>
            </a:rPr>
            <a:t>Элементы</a:t>
          </a:r>
        </a:p>
        <a:p>
          <a:pPr>
            <a:spcAft>
              <a:spcPts val="0"/>
            </a:spcAft>
          </a:pPr>
          <a:r>
            <a:rPr lang="ru-RU" sz="2000" b="1" dirty="0" smtClean="0">
              <a:solidFill>
                <a:srgbClr val="002060"/>
              </a:solidFill>
            </a:rPr>
            <a:t>интернационализации</a:t>
          </a:r>
          <a:endParaRPr lang="en-GB" sz="2000" b="1" dirty="0" smtClean="0">
            <a:solidFill>
              <a:srgbClr val="002060"/>
            </a:solidFill>
          </a:endParaRPr>
        </a:p>
        <a:p>
          <a:endParaRPr lang="en-GB" sz="1500" dirty="0"/>
        </a:p>
      </dgm:t>
    </dgm:pt>
    <dgm:pt modelId="{C9986481-8356-432C-8C33-168424E6D7B6}" type="parTrans" cxnId="{3D20DAC4-B1C3-4016-B7C0-3E897A69C4CE}">
      <dgm:prSet/>
      <dgm:spPr/>
      <dgm:t>
        <a:bodyPr/>
        <a:lstStyle/>
        <a:p>
          <a:endParaRPr lang="en-GB" sz="1500"/>
        </a:p>
      </dgm:t>
    </dgm:pt>
    <dgm:pt modelId="{889D7CF2-C822-4184-99C3-38104A63E974}" type="sibTrans" cxnId="{3D20DAC4-B1C3-4016-B7C0-3E897A69C4CE}">
      <dgm:prSet/>
      <dgm:spPr/>
      <dgm:t>
        <a:bodyPr/>
        <a:lstStyle/>
        <a:p>
          <a:endParaRPr lang="en-GB" sz="1500"/>
        </a:p>
      </dgm:t>
    </dgm:pt>
    <dgm:pt modelId="{C9BD8909-B758-4FAA-B94B-9CD6046B57BD}">
      <dgm:prSet phldrT="[Текст]" custT="1"/>
      <dgm:spPr>
        <a:solidFill>
          <a:srgbClr val="002060"/>
        </a:solidFill>
        <a:ln>
          <a:solidFill>
            <a:srgbClr val="000066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500" b="1" dirty="0" smtClean="0">
              <a:solidFill>
                <a:srgbClr val="FFC000"/>
              </a:solidFill>
            </a:rPr>
            <a:t>Программы </a:t>
          </a:r>
          <a:r>
            <a:rPr lang="en-US" sz="1500" b="1" dirty="0" smtClean="0">
              <a:solidFill>
                <a:srgbClr val="FFC000"/>
              </a:solidFill>
            </a:rPr>
            <a:t>PhD</a:t>
          </a:r>
          <a:endParaRPr lang="en-GB" sz="1500" b="1" dirty="0">
            <a:solidFill>
              <a:srgbClr val="FFC000"/>
            </a:solidFill>
          </a:endParaRPr>
        </a:p>
      </dgm:t>
    </dgm:pt>
    <dgm:pt modelId="{6D93F91A-C540-42E5-977A-01A3CAFB7F4C}" type="sibTrans" cxnId="{90530457-AC2F-4802-9141-9486F2F6647B}">
      <dgm:prSet custT="1"/>
      <dgm:spPr>
        <a:solidFill>
          <a:srgbClr val="002060"/>
        </a:solidFill>
        <a:ln>
          <a:solidFill>
            <a:srgbClr val="000066"/>
          </a:solidFill>
        </a:ln>
      </dgm:spPr>
      <dgm:t>
        <a:bodyPr/>
        <a:lstStyle/>
        <a:p>
          <a:r>
            <a:rPr lang="ru-RU" sz="1500" b="1" dirty="0" smtClean="0">
              <a:solidFill>
                <a:srgbClr val="FFC000"/>
              </a:solidFill>
            </a:rPr>
            <a:t>Программы экспорта</a:t>
          </a:r>
          <a:endParaRPr lang="en-GB" sz="1500" b="1" dirty="0">
            <a:solidFill>
              <a:srgbClr val="FFC000"/>
            </a:solidFill>
          </a:endParaRPr>
        </a:p>
      </dgm:t>
    </dgm:pt>
    <dgm:pt modelId="{161C1D81-6019-4BC3-BDD2-2293524AA61E}" type="parTrans" cxnId="{90530457-AC2F-4802-9141-9486F2F6647B}">
      <dgm:prSet/>
      <dgm:spPr/>
      <dgm:t>
        <a:bodyPr/>
        <a:lstStyle/>
        <a:p>
          <a:endParaRPr lang="en-GB" sz="1500"/>
        </a:p>
      </dgm:t>
    </dgm:pt>
    <dgm:pt modelId="{BF4EC1E2-AE96-468F-BBB8-85C2E995A7D2}" type="pres">
      <dgm:prSet presAssocID="{8E659086-BDB5-44DA-9C38-CB9949E79929}" presName="Name0" presStyleCnt="0">
        <dgm:presLayoutVars>
          <dgm:chMax/>
          <dgm:chPref/>
          <dgm:dir val="rev"/>
          <dgm:animLvl val="lvl"/>
        </dgm:presLayoutVars>
      </dgm:prSet>
      <dgm:spPr/>
    </dgm:pt>
    <dgm:pt modelId="{E54A0729-102C-4FF8-BFAF-31CDD0DB9771}" type="pres">
      <dgm:prSet presAssocID="{D4B765E3-8ABD-4270-B184-69544DBA1E5B}" presName="composite" presStyleCnt="0"/>
      <dgm:spPr/>
    </dgm:pt>
    <dgm:pt modelId="{5BE73FAE-545D-439B-8CFA-D191C5DB0D42}" type="pres">
      <dgm:prSet presAssocID="{D4B765E3-8ABD-4270-B184-69544DBA1E5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03672B-20F7-44BB-B624-256C2DE1A633}" type="pres">
      <dgm:prSet presAssocID="{D4B765E3-8ABD-4270-B184-69544DBA1E5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68F4D1-6C7B-40B6-BB7F-6E3214BD82C0}" type="pres">
      <dgm:prSet presAssocID="{D4B765E3-8ABD-4270-B184-69544DBA1E5B}" presName="BalanceSpacing" presStyleCnt="0"/>
      <dgm:spPr/>
    </dgm:pt>
    <dgm:pt modelId="{0785F655-3593-41F1-BCE0-5CCB5B09F9AD}" type="pres">
      <dgm:prSet presAssocID="{D4B765E3-8ABD-4270-B184-69544DBA1E5B}" presName="BalanceSpacing1" presStyleCnt="0"/>
      <dgm:spPr/>
    </dgm:pt>
    <dgm:pt modelId="{D85B047A-89AC-43DB-A004-7E5371B0F2E6}" type="pres">
      <dgm:prSet presAssocID="{E39F38DE-21E2-41D3-858A-A41A0FC8E868}" presName="Accent1Text" presStyleLbl="node1" presStyleIdx="1" presStyleCnt="6"/>
      <dgm:spPr/>
      <dgm:t>
        <a:bodyPr/>
        <a:lstStyle/>
        <a:p>
          <a:endParaRPr lang="en-GB"/>
        </a:p>
      </dgm:t>
    </dgm:pt>
    <dgm:pt modelId="{0F6AF7C5-7794-44ED-9FAD-E61C1E1FB932}" type="pres">
      <dgm:prSet presAssocID="{E39F38DE-21E2-41D3-858A-A41A0FC8E868}" presName="spaceBetweenRectangles" presStyleCnt="0"/>
      <dgm:spPr/>
    </dgm:pt>
    <dgm:pt modelId="{F30A65AC-5AF8-4B0F-9CC2-8E91AC3039A9}" type="pres">
      <dgm:prSet presAssocID="{1CC27A62-BDCF-4E0D-BD14-516455954927}" presName="composite" presStyleCnt="0"/>
      <dgm:spPr/>
    </dgm:pt>
    <dgm:pt modelId="{F69167FA-5998-4CA9-AB57-A08A2607D913}" type="pres">
      <dgm:prSet presAssocID="{1CC27A62-BDCF-4E0D-BD14-516455954927}" presName="Parent1" presStyleLbl="node1" presStyleIdx="2" presStyleCnt="6" custLinFactNeighborX="12999" custLinFactNeighborY="94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32CDD7-7B55-47DF-AAC3-77F9B427E976}" type="pres">
      <dgm:prSet presAssocID="{1CC27A62-BDCF-4E0D-BD14-516455954927}" presName="Childtext1" presStyleLbl="revTx" presStyleIdx="1" presStyleCnt="3" custScaleX="152311" custLinFactNeighborX="30079" custLinFactNeighborY="-16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D7A227-B526-4964-9C3A-77AEEBD0CB73}" type="pres">
      <dgm:prSet presAssocID="{1CC27A62-BDCF-4E0D-BD14-516455954927}" presName="BalanceSpacing" presStyleCnt="0"/>
      <dgm:spPr/>
    </dgm:pt>
    <dgm:pt modelId="{CCFA8AE7-4509-4EE6-944B-7FE8522D5605}" type="pres">
      <dgm:prSet presAssocID="{1CC27A62-BDCF-4E0D-BD14-516455954927}" presName="BalanceSpacing1" presStyleCnt="0"/>
      <dgm:spPr/>
    </dgm:pt>
    <dgm:pt modelId="{939DDCC4-52BB-4B66-B31A-CF773782213E}" type="pres">
      <dgm:prSet presAssocID="{32A5BD29-B8BC-4EC9-A718-099C7F2E4ECE}" presName="Accent1Text" presStyleLbl="node1" presStyleIdx="3" presStyleCnt="6" custLinFactNeighborX="10833" custLinFactNeighborY="0"/>
      <dgm:spPr/>
      <dgm:t>
        <a:bodyPr/>
        <a:lstStyle/>
        <a:p>
          <a:endParaRPr lang="en-GB"/>
        </a:p>
      </dgm:t>
    </dgm:pt>
    <dgm:pt modelId="{DD6CF852-4A05-448D-AC50-36E18D10311B}" type="pres">
      <dgm:prSet presAssocID="{32A5BD29-B8BC-4EC9-A718-099C7F2E4ECE}" presName="spaceBetweenRectangles" presStyleCnt="0"/>
      <dgm:spPr/>
    </dgm:pt>
    <dgm:pt modelId="{D35FA1ED-CE5A-43E9-9406-40EA5D05A7FC}" type="pres">
      <dgm:prSet presAssocID="{C9BD8909-B758-4FAA-B94B-9CD6046B57BD}" presName="composite" presStyleCnt="0"/>
      <dgm:spPr/>
    </dgm:pt>
    <dgm:pt modelId="{A3F9F2B3-0C02-41C9-B394-885C31E8A327}" type="pres">
      <dgm:prSet presAssocID="{C9BD8909-B758-4FAA-B94B-9CD6046B57BD}" presName="Parent1" presStyleLbl="node1" presStyleIdx="4" presStyleCnt="6" custAng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A61ABA-BB6C-4FD6-B19D-990B38DE6A50}" type="pres">
      <dgm:prSet presAssocID="{C9BD8909-B758-4FAA-B94B-9CD6046B57B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5059FB3-2806-448F-A4A7-125B68A045FD}" type="pres">
      <dgm:prSet presAssocID="{C9BD8909-B758-4FAA-B94B-9CD6046B57BD}" presName="BalanceSpacing" presStyleCnt="0"/>
      <dgm:spPr/>
    </dgm:pt>
    <dgm:pt modelId="{A37B1679-864E-41EA-A216-A2B08F4E97AF}" type="pres">
      <dgm:prSet presAssocID="{C9BD8909-B758-4FAA-B94B-9CD6046B57BD}" presName="BalanceSpacing1" presStyleCnt="0"/>
      <dgm:spPr/>
    </dgm:pt>
    <dgm:pt modelId="{98CB2115-0BCD-42DE-8079-CC3991AB855A}" type="pres">
      <dgm:prSet presAssocID="{6D93F91A-C540-42E5-977A-01A3CAFB7F4C}" presName="Accent1Text" presStyleLbl="node1" presStyleIdx="5" presStyleCnt="6"/>
      <dgm:spPr/>
      <dgm:t>
        <a:bodyPr/>
        <a:lstStyle/>
        <a:p>
          <a:endParaRPr lang="en-GB"/>
        </a:p>
      </dgm:t>
    </dgm:pt>
  </dgm:ptLst>
  <dgm:cxnLst>
    <dgm:cxn modelId="{0977B0CF-731F-42D7-B0DE-C09D90BD4449}" srcId="{8E659086-BDB5-44DA-9C38-CB9949E79929}" destId="{1CC27A62-BDCF-4E0D-BD14-516455954927}" srcOrd="1" destOrd="0" parTransId="{8E810D62-87F5-45AB-8C40-203B851C96E8}" sibTransId="{32A5BD29-B8BC-4EC9-A718-099C7F2E4ECE}"/>
    <dgm:cxn modelId="{3D20DAC4-B1C3-4016-B7C0-3E897A69C4CE}" srcId="{1CC27A62-BDCF-4E0D-BD14-516455954927}" destId="{4238DEA2-0020-46E0-B574-A3516B523DA7}" srcOrd="0" destOrd="0" parTransId="{C9986481-8356-432C-8C33-168424E6D7B6}" sibTransId="{889D7CF2-C822-4184-99C3-38104A63E974}"/>
    <dgm:cxn modelId="{26103506-9E11-4E84-A0B7-3CA953E9B1E6}" type="presOf" srcId="{32A5BD29-B8BC-4EC9-A718-099C7F2E4ECE}" destId="{939DDCC4-52BB-4B66-B31A-CF773782213E}" srcOrd="0" destOrd="0" presId="urn:microsoft.com/office/officeart/2008/layout/AlternatingHexagons"/>
    <dgm:cxn modelId="{DA71BA28-20A5-48B8-A7FA-6590D2BCA7C9}" type="presOf" srcId="{6D93F91A-C540-42E5-977A-01A3CAFB7F4C}" destId="{98CB2115-0BCD-42DE-8079-CC3991AB855A}" srcOrd="0" destOrd="0" presId="urn:microsoft.com/office/officeart/2008/layout/AlternatingHexagons"/>
    <dgm:cxn modelId="{04E65013-91E1-458B-BE8D-55C1415BCC81}" type="presOf" srcId="{E39F38DE-21E2-41D3-858A-A41A0FC8E868}" destId="{D85B047A-89AC-43DB-A004-7E5371B0F2E6}" srcOrd="0" destOrd="0" presId="urn:microsoft.com/office/officeart/2008/layout/AlternatingHexagons"/>
    <dgm:cxn modelId="{B1F6F8AE-640C-486F-B46B-C42580161FAF}" type="presOf" srcId="{8E659086-BDB5-44DA-9C38-CB9949E79929}" destId="{BF4EC1E2-AE96-468F-BBB8-85C2E995A7D2}" srcOrd="0" destOrd="0" presId="urn:microsoft.com/office/officeart/2008/layout/AlternatingHexagons"/>
    <dgm:cxn modelId="{F5C130E9-B1C4-486E-B6AD-7BCA0C72ADE2}" type="presOf" srcId="{1CC27A62-BDCF-4E0D-BD14-516455954927}" destId="{F69167FA-5998-4CA9-AB57-A08A2607D913}" srcOrd="0" destOrd="0" presId="urn:microsoft.com/office/officeart/2008/layout/AlternatingHexagons"/>
    <dgm:cxn modelId="{C3F400B5-01F1-452B-B978-479A877F48E0}" srcId="{8E659086-BDB5-44DA-9C38-CB9949E79929}" destId="{D4B765E3-8ABD-4270-B184-69544DBA1E5B}" srcOrd="0" destOrd="0" parTransId="{96DFC664-0361-4137-AAAF-B3E6C870DB41}" sibTransId="{E39F38DE-21E2-41D3-858A-A41A0FC8E868}"/>
    <dgm:cxn modelId="{92CF3D10-6923-4C08-AA04-DD4D9F6D96FD}" type="presOf" srcId="{C9BD8909-B758-4FAA-B94B-9CD6046B57BD}" destId="{A3F9F2B3-0C02-41C9-B394-885C31E8A327}" srcOrd="0" destOrd="0" presId="urn:microsoft.com/office/officeart/2008/layout/AlternatingHexagons"/>
    <dgm:cxn modelId="{9FAEC55F-2223-4707-84D7-C0DDEE534D9A}" type="presOf" srcId="{4238DEA2-0020-46E0-B574-A3516B523DA7}" destId="{CD32CDD7-7B55-47DF-AAC3-77F9B427E976}" srcOrd="0" destOrd="0" presId="urn:microsoft.com/office/officeart/2008/layout/AlternatingHexagons"/>
    <dgm:cxn modelId="{90530457-AC2F-4802-9141-9486F2F6647B}" srcId="{8E659086-BDB5-44DA-9C38-CB9949E79929}" destId="{C9BD8909-B758-4FAA-B94B-9CD6046B57BD}" srcOrd="2" destOrd="0" parTransId="{161C1D81-6019-4BC3-BDD2-2293524AA61E}" sibTransId="{6D93F91A-C540-42E5-977A-01A3CAFB7F4C}"/>
    <dgm:cxn modelId="{E4E2E858-7427-415E-9891-34EAD96655D0}" type="presOf" srcId="{D4B765E3-8ABD-4270-B184-69544DBA1E5B}" destId="{5BE73FAE-545D-439B-8CFA-D191C5DB0D42}" srcOrd="0" destOrd="0" presId="urn:microsoft.com/office/officeart/2008/layout/AlternatingHexagons"/>
    <dgm:cxn modelId="{85371003-D55B-4C0E-A8E8-3F0FD6320177}" type="presParOf" srcId="{BF4EC1E2-AE96-468F-BBB8-85C2E995A7D2}" destId="{E54A0729-102C-4FF8-BFAF-31CDD0DB9771}" srcOrd="0" destOrd="0" presId="urn:microsoft.com/office/officeart/2008/layout/AlternatingHexagons"/>
    <dgm:cxn modelId="{43D4C8C1-D205-44F5-81FA-0E800BE5F95B}" type="presParOf" srcId="{E54A0729-102C-4FF8-BFAF-31CDD0DB9771}" destId="{5BE73FAE-545D-439B-8CFA-D191C5DB0D42}" srcOrd="0" destOrd="0" presId="urn:microsoft.com/office/officeart/2008/layout/AlternatingHexagons"/>
    <dgm:cxn modelId="{37DF5A29-1CD2-4C28-B33A-2C956983787E}" type="presParOf" srcId="{E54A0729-102C-4FF8-BFAF-31CDD0DB9771}" destId="{8903672B-20F7-44BB-B624-256C2DE1A633}" srcOrd="1" destOrd="0" presId="urn:microsoft.com/office/officeart/2008/layout/AlternatingHexagons"/>
    <dgm:cxn modelId="{AFC14226-719C-4559-B9D5-77DEE6D5CA1B}" type="presParOf" srcId="{E54A0729-102C-4FF8-BFAF-31CDD0DB9771}" destId="{6868F4D1-6C7B-40B6-BB7F-6E3214BD82C0}" srcOrd="2" destOrd="0" presId="urn:microsoft.com/office/officeart/2008/layout/AlternatingHexagons"/>
    <dgm:cxn modelId="{3235730F-C435-47C4-9F81-ACFB05E3E567}" type="presParOf" srcId="{E54A0729-102C-4FF8-BFAF-31CDD0DB9771}" destId="{0785F655-3593-41F1-BCE0-5CCB5B09F9AD}" srcOrd="3" destOrd="0" presId="urn:microsoft.com/office/officeart/2008/layout/AlternatingHexagons"/>
    <dgm:cxn modelId="{6DC39EE0-F587-41EB-AE66-C925DC945EF8}" type="presParOf" srcId="{E54A0729-102C-4FF8-BFAF-31CDD0DB9771}" destId="{D85B047A-89AC-43DB-A004-7E5371B0F2E6}" srcOrd="4" destOrd="0" presId="urn:microsoft.com/office/officeart/2008/layout/AlternatingHexagons"/>
    <dgm:cxn modelId="{8B82393C-3DE1-48E6-9F56-730DA7296316}" type="presParOf" srcId="{BF4EC1E2-AE96-468F-BBB8-85C2E995A7D2}" destId="{0F6AF7C5-7794-44ED-9FAD-E61C1E1FB932}" srcOrd="1" destOrd="0" presId="urn:microsoft.com/office/officeart/2008/layout/AlternatingHexagons"/>
    <dgm:cxn modelId="{DE0110F7-19CA-4CEE-9CEC-D9C5F6D24A87}" type="presParOf" srcId="{BF4EC1E2-AE96-468F-BBB8-85C2E995A7D2}" destId="{F30A65AC-5AF8-4B0F-9CC2-8E91AC3039A9}" srcOrd="2" destOrd="0" presId="urn:microsoft.com/office/officeart/2008/layout/AlternatingHexagons"/>
    <dgm:cxn modelId="{63C04617-37F6-466C-AAF9-78A3EB8CD01E}" type="presParOf" srcId="{F30A65AC-5AF8-4B0F-9CC2-8E91AC3039A9}" destId="{F69167FA-5998-4CA9-AB57-A08A2607D913}" srcOrd="0" destOrd="0" presId="urn:microsoft.com/office/officeart/2008/layout/AlternatingHexagons"/>
    <dgm:cxn modelId="{21C28EF0-14A0-4D65-8E9C-47F289E72C08}" type="presParOf" srcId="{F30A65AC-5AF8-4B0F-9CC2-8E91AC3039A9}" destId="{CD32CDD7-7B55-47DF-AAC3-77F9B427E976}" srcOrd="1" destOrd="0" presId="urn:microsoft.com/office/officeart/2008/layout/AlternatingHexagons"/>
    <dgm:cxn modelId="{A851D14F-D457-4F54-A1FD-270179F7FBE5}" type="presParOf" srcId="{F30A65AC-5AF8-4B0F-9CC2-8E91AC3039A9}" destId="{2FD7A227-B526-4964-9C3A-77AEEBD0CB73}" srcOrd="2" destOrd="0" presId="urn:microsoft.com/office/officeart/2008/layout/AlternatingHexagons"/>
    <dgm:cxn modelId="{6E690C40-BE14-4A77-A61F-A92D93984532}" type="presParOf" srcId="{F30A65AC-5AF8-4B0F-9CC2-8E91AC3039A9}" destId="{CCFA8AE7-4509-4EE6-944B-7FE8522D5605}" srcOrd="3" destOrd="0" presId="urn:microsoft.com/office/officeart/2008/layout/AlternatingHexagons"/>
    <dgm:cxn modelId="{A2DD6A96-7FA6-4E1F-A148-4A6CD8371724}" type="presParOf" srcId="{F30A65AC-5AF8-4B0F-9CC2-8E91AC3039A9}" destId="{939DDCC4-52BB-4B66-B31A-CF773782213E}" srcOrd="4" destOrd="0" presId="urn:microsoft.com/office/officeart/2008/layout/AlternatingHexagons"/>
    <dgm:cxn modelId="{DE78FC78-A749-41EA-9295-188430185AE7}" type="presParOf" srcId="{BF4EC1E2-AE96-468F-BBB8-85C2E995A7D2}" destId="{DD6CF852-4A05-448D-AC50-36E18D10311B}" srcOrd="3" destOrd="0" presId="urn:microsoft.com/office/officeart/2008/layout/AlternatingHexagons"/>
    <dgm:cxn modelId="{08842281-4DF3-4F17-BB41-0603D47E9772}" type="presParOf" srcId="{BF4EC1E2-AE96-468F-BBB8-85C2E995A7D2}" destId="{D35FA1ED-CE5A-43E9-9406-40EA5D05A7FC}" srcOrd="4" destOrd="0" presId="urn:microsoft.com/office/officeart/2008/layout/AlternatingHexagons"/>
    <dgm:cxn modelId="{BD042FAD-8DAE-4F65-8C0E-CD46304732CF}" type="presParOf" srcId="{D35FA1ED-CE5A-43E9-9406-40EA5D05A7FC}" destId="{A3F9F2B3-0C02-41C9-B394-885C31E8A327}" srcOrd="0" destOrd="0" presId="urn:microsoft.com/office/officeart/2008/layout/AlternatingHexagons"/>
    <dgm:cxn modelId="{387021EF-EA8E-4787-AAF1-9A6A24B5B671}" type="presParOf" srcId="{D35FA1ED-CE5A-43E9-9406-40EA5D05A7FC}" destId="{22A61ABA-BB6C-4FD6-B19D-990B38DE6A50}" srcOrd="1" destOrd="0" presId="urn:microsoft.com/office/officeart/2008/layout/AlternatingHexagons"/>
    <dgm:cxn modelId="{5FBF7BF1-9A9E-4B38-8E2E-CE114BB61FDA}" type="presParOf" srcId="{D35FA1ED-CE5A-43E9-9406-40EA5D05A7FC}" destId="{B5059FB3-2806-448F-A4A7-125B68A045FD}" srcOrd="2" destOrd="0" presId="urn:microsoft.com/office/officeart/2008/layout/AlternatingHexagons"/>
    <dgm:cxn modelId="{A165D2AD-8702-46D7-A846-57AE1E0E5F4D}" type="presParOf" srcId="{D35FA1ED-CE5A-43E9-9406-40EA5D05A7FC}" destId="{A37B1679-864E-41EA-A216-A2B08F4E97AF}" srcOrd="3" destOrd="0" presId="urn:microsoft.com/office/officeart/2008/layout/AlternatingHexagons"/>
    <dgm:cxn modelId="{89EE96E3-81D5-4CA1-917C-B6EC29F28AF1}" type="presParOf" srcId="{D35FA1ED-CE5A-43E9-9406-40EA5D05A7FC}" destId="{98CB2115-0BCD-42DE-8079-CC3991AB855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87F9E1-4E22-4F5C-8D88-8158A35647D5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6B4739C-C6B8-4D0C-AC13-2F1429DA72DD}">
      <dgm:prSet phldrT="[Текст]" custT="1"/>
      <dgm:spPr/>
      <dgm:t>
        <a:bodyPr/>
        <a:lstStyle/>
        <a:p>
          <a:pPr algn="l"/>
          <a:r>
            <a:rPr lang="ru-RU" sz="3200" b="1" dirty="0" smtClean="0">
              <a:solidFill>
                <a:srgbClr val="002060"/>
              </a:solidFill>
            </a:rPr>
            <a:t>      </a:t>
          </a:r>
          <a:r>
            <a:rPr lang="en-US" sz="2800" b="0" dirty="0" smtClean="0">
              <a:solidFill>
                <a:srgbClr val="FFC000"/>
              </a:solidFill>
            </a:rPr>
            <a:t>Doctoral degree</a:t>
          </a:r>
          <a:endParaRPr lang="en-GB" sz="2800" b="0" dirty="0">
            <a:solidFill>
              <a:srgbClr val="FFC000"/>
            </a:solidFill>
          </a:endParaRPr>
        </a:p>
      </dgm:t>
    </dgm:pt>
    <dgm:pt modelId="{83492AF5-3778-4835-8D04-10FAE06AB7F3}" type="parTrans" cxnId="{199258B8-F824-4149-8024-2E6D4A5603D4}">
      <dgm:prSet/>
      <dgm:spPr/>
      <dgm:t>
        <a:bodyPr/>
        <a:lstStyle/>
        <a:p>
          <a:endParaRPr lang="en-GB"/>
        </a:p>
      </dgm:t>
    </dgm:pt>
    <dgm:pt modelId="{0F451357-EB86-445E-B38A-665824BE1ACB}" type="sibTrans" cxnId="{199258B8-F824-4149-8024-2E6D4A5603D4}">
      <dgm:prSet/>
      <dgm:spPr/>
      <dgm:t>
        <a:bodyPr/>
        <a:lstStyle/>
        <a:p>
          <a:endParaRPr lang="en-GB"/>
        </a:p>
      </dgm:t>
    </dgm:pt>
    <dgm:pt modelId="{CE85E9BC-4411-481C-9822-404970591A76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180 кредитов</a:t>
          </a:r>
          <a:endParaRPr lang="en-GB" sz="2400" b="1" dirty="0">
            <a:solidFill>
              <a:srgbClr val="002060"/>
            </a:solidFill>
          </a:endParaRPr>
        </a:p>
      </dgm:t>
    </dgm:pt>
    <dgm:pt modelId="{E8CDDC53-8452-4E77-B820-324C39897FDA}" type="parTrans" cxnId="{1219C611-C205-476E-AF9C-715B0B44E1AB}">
      <dgm:prSet/>
      <dgm:spPr/>
      <dgm:t>
        <a:bodyPr/>
        <a:lstStyle/>
        <a:p>
          <a:endParaRPr lang="en-GB"/>
        </a:p>
      </dgm:t>
    </dgm:pt>
    <dgm:pt modelId="{D7F4F715-8614-4E4F-BEC1-66CB608B4BC9}" type="sibTrans" cxnId="{1219C611-C205-476E-AF9C-715B0B44E1AB}">
      <dgm:prSet/>
      <dgm:spPr/>
      <dgm:t>
        <a:bodyPr/>
        <a:lstStyle/>
        <a:p>
          <a:endParaRPr lang="en-GB"/>
        </a:p>
      </dgm:t>
    </dgm:pt>
    <dgm:pt modelId="{CE0E1BEE-1494-4FDB-91C5-996B4685CBA3}">
      <dgm:prSet phldrT="[Текст]" custT="1"/>
      <dgm:spPr/>
      <dgm:t>
        <a:bodyPr/>
        <a:lstStyle/>
        <a:p>
          <a:pPr marL="0" indent="534988" algn="l"/>
          <a:r>
            <a:rPr lang="en-US" sz="2800" b="0" dirty="0" smtClean="0">
              <a:solidFill>
                <a:srgbClr val="FFC000"/>
              </a:solidFill>
            </a:rPr>
            <a:t>Master degree</a:t>
          </a:r>
          <a:endParaRPr lang="en-GB" sz="2800" b="0" dirty="0">
            <a:solidFill>
              <a:srgbClr val="FFC000"/>
            </a:solidFill>
          </a:endParaRPr>
        </a:p>
      </dgm:t>
    </dgm:pt>
    <dgm:pt modelId="{1A5D0754-1797-468B-AE78-1DAC8B38F85C}" type="parTrans" cxnId="{4236719C-AC9A-4E3B-985C-DD41B04F842C}">
      <dgm:prSet/>
      <dgm:spPr/>
      <dgm:t>
        <a:bodyPr/>
        <a:lstStyle/>
        <a:p>
          <a:endParaRPr lang="en-GB"/>
        </a:p>
      </dgm:t>
    </dgm:pt>
    <dgm:pt modelId="{288C54CA-3FF6-4797-91CC-169249C7AE89}" type="sibTrans" cxnId="{4236719C-AC9A-4E3B-985C-DD41B04F842C}">
      <dgm:prSet/>
      <dgm:spPr/>
      <dgm:t>
        <a:bodyPr/>
        <a:lstStyle/>
        <a:p>
          <a:endParaRPr lang="en-GB"/>
        </a:p>
      </dgm:t>
    </dgm:pt>
    <dgm:pt modelId="{8424D5A8-1BF5-45C7-BF78-0190412FD58F}">
      <dgm:prSet phldrT="[Текст]"/>
      <dgm:spPr/>
      <dgm:t>
        <a:bodyPr/>
        <a:lstStyle/>
        <a:p>
          <a:endParaRPr lang="en-GB" sz="3200" b="1" dirty="0">
            <a:solidFill>
              <a:srgbClr val="002060"/>
            </a:solidFill>
          </a:endParaRPr>
        </a:p>
      </dgm:t>
    </dgm:pt>
    <dgm:pt modelId="{91C88125-144F-40FD-A4AB-B06FD064B6C5}" type="parTrans" cxnId="{0CA9587A-1949-4ED3-959D-107F02E9E4C8}">
      <dgm:prSet/>
      <dgm:spPr/>
      <dgm:t>
        <a:bodyPr/>
        <a:lstStyle/>
        <a:p>
          <a:endParaRPr lang="en-GB"/>
        </a:p>
      </dgm:t>
    </dgm:pt>
    <dgm:pt modelId="{BE92F178-D317-4F5F-A71B-F396D85066B6}" type="sibTrans" cxnId="{0CA9587A-1949-4ED3-959D-107F02E9E4C8}">
      <dgm:prSet/>
      <dgm:spPr/>
      <dgm:t>
        <a:bodyPr/>
        <a:lstStyle/>
        <a:p>
          <a:endParaRPr lang="en-GB"/>
        </a:p>
      </dgm:t>
    </dgm:pt>
    <dgm:pt modelId="{E6FD6489-170B-4338-9ABF-B961D777AA9E}">
      <dgm:prSet phldrT="[Текст]" custT="1"/>
      <dgm:spPr>
        <a:noFill/>
      </dgm:spPr>
      <dgm:t>
        <a:bodyPr/>
        <a:lstStyle/>
        <a:p>
          <a:pPr marL="0" indent="534988" algn="l"/>
          <a:r>
            <a:rPr lang="en-US" sz="2800" b="0" dirty="0" smtClean="0">
              <a:solidFill>
                <a:srgbClr val="FFC000"/>
              </a:solidFill>
            </a:rPr>
            <a:t>Bachelor degree</a:t>
          </a:r>
          <a:endParaRPr lang="en-GB" sz="2800" b="0" dirty="0">
            <a:solidFill>
              <a:srgbClr val="FFC000"/>
            </a:solidFill>
          </a:endParaRPr>
        </a:p>
      </dgm:t>
    </dgm:pt>
    <dgm:pt modelId="{CE9AEFC2-C2C4-4AEA-B5C9-A3EB2C6620D6}" type="parTrans" cxnId="{AB968AA0-336E-404F-BE4B-EAE4E9D209D7}">
      <dgm:prSet/>
      <dgm:spPr/>
      <dgm:t>
        <a:bodyPr/>
        <a:lstStyle/>
        <a:p>
          <a:endParaRPr lang="en-GB"/>
        </a:p>
      </dgm:t>
    </dgm:pt>
    <dgm:pt modelId="{E1951D38-DE95-499A-A4A0-979092DD73DF}" type="sibTrans" cxnId="{AB968AA0-336E-404F-BE4B-EAE4E9D209D7}">
      <dgm:prSet/>
      <dgm:spPr/>
      <dgm:t>
        <a:bodyPr/>
        <a:lstStyle/>
        <a:p>
          <a:endParaRPr lang="en-GB"/>
        </a:p>
      </dgm:t>
    </dgm:pt>
    <dgm:pt modelId="{DD1E092F-14B3-4C19-AB28-ED2AFE98672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240 </a:t>
          </a:r>
          <a:r>
            <a:rPr lang="ru-RU" sz="2400" b="1" dirty="0" err="1" smtClean="0">
              <a:solidFill>
                <a:srgbClr val="002060"/>
              </a:solidFill>
            </a:rPr>
            <a:t>кредитов</a:t>
          </a:r>
          <a:r>
            <a:rPr lang="ru-RU" sz="5500" b="1" dirty="0" err="1" smtClean="0">
              <a:solidFill>
                <a:srgbClr val="002060"/>
              </a:solidFill>
            </a:rPr>
            <a:t>в</a:t>
          </a:r>
          <a:endParaRPr lang="en-GB" sz="5500" b="1" dirty="0">
            <a:solidFill>
              <a:srgbClr val="002060"/>
            </a:solidFill>
          </a:endParaRPr>
        </a:p>
      </dgm:t>
    </dgm:pt>
    <dgm:pt modelId="{6434ECB7-2602-42FB-8EA1-34218F4F49F6}" type="parTrans" cxnId="{6661E260-45FE-47ED-BBF9-048F17BD34B6}">
      <dgm:prSet/>
      <dgm:spPr/>
      <dgm:t>
        <a:bodyPr/>
        <a:lstStyle/>
        <a:p>
          <a:endParaRPr lang="en-GB"/>
        </a:p>
      </dgm:t>
    </dgm:pt>
    <dgm:pt modelId="{2254CBE1-EAD4-42CA-84AB-704FDBD9F6C6}" type="sibTrans" cxnId="{6661E260-45FE-47ED-BBF9-048F17BD34B6}">
      <dgm:prSet/>
      <dgm:spPr/>
      <dgm:t>
        <a:bodyPr/>
        <a:lstStyle/>
        <a:p>
          <a:endParaRPr lang="en-GB"/>
        </a:p>
      </dgm:t>
    </dgm:pt>
    <dgm:pt modelId="{074A742A-B147-419D-9583-EEC8BA265C97}">
      <dgm:prSet phldrT="[Текст]" custT="1"/>
      <dgm:spPr/>
      <dgm:t>
        <a:bodyPr/>
        <a:lstStyle/>
        <a:p>
          <a:r>
            <a:rPr lang="en-US" sz="2400" b="1" dirty="0" smtClean="0">
              <a:solidFill>
                <a:srgbClr val="002060"/>
              </a:solidFill>
            </a:rPr>
            <a:t>120</a:t>
          </a:r>
          <a:r>
            <a:rPr lang="ru-RU" sz="2400" b="1" dirty="0" smtClean="0">
              <a:solidFill>
                <a:srgbClr val="002060"/>
              </a:solidFill>
            </a:rPr>
            <a:t> кредитов</a:t>
          </a:r>
          <a:endParaRPr lang="en-GB" sz="2400" b="1" dirty="0">
            <a:solidFill>
              <a:srgbClr val="002060"/>
            </a:solidFill>
          </a:endParaRPr>
        </a:p>
      </dgm:t>
    </dgm:pt>
    <dgm:pt modelId="{EC270B4E-32D8-47C6-A183-A8C84B7FC945}" type="parTrans" cxnId="{842A6F84-ACFC-4156-86C8-8DAB38864763}">
      <dgm:prSet/>
      <dgm:spPr/>
      <dgm:t>
        <a:bodyPr/>
        <a:lstStyle/>
        <a:p>
          <a:endParaRPr lang="en-GB"/>
        </a:p>
      </dgm:t>
    </dgm:pt>
    <dgm:pt modelId="{D8466E8E-EF25-4CE6-B1F2-DE65161F366E}" type="sibTrans" cxnId="{842A6F84-ACFC-4156-86C8-8DAB38864763}">
      <dgm:prSet/>
      <dgm:spPr/>
      <dgm:t>
        <a:bodyPr/>
        <a:lstStyle/>
        <a:p>
          <a:endParaRPr lang="en-GB"/>
        </a:p>
      </dgm:t>
    </dgm:pt>
    <dgm:pt modelId="{F3B83505-32AD-4DAF-88E2-C2CA9BFFCBBF}" type="pres">
      <dgm:prSet presAssocID="{5087F9E1-4E22-4F5C-8D88-8158A35647D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7527F19-3AEC-4EB4-B8BC-4FFE016DA789}" type="pres">
      <dgm:prSet presAssocID="{D6B4739C-C6B8-4D0C-AC13-2F1429DA72DD}" presName="circle1" presStyleLbl="node1" presStyleIdx="0" presStyleCnt="3"/>
      <dgm:spPr>
        <a:solidFill>
          <a:srgbClr val="002060"/>
        </a:solidFill>
        <a:ln>
          <a:solidFill>
            <a:srgbClr val="002060"/>
          </a:solidFill>
        </a:ln>
      </dgm:spPr>
    </dgm:pt>
    <dgm:pt modelId="{1AE3481F-FFC1-46FC-8D24-2AAE0A134303}" type="pres">
      <dgm:prSet presAssocID="{D6B4739C-C6B8-4D0C-AC13-2F1429DA72DD}" presName="space" presStyleCnt="0"/>
      <dgm:spPr/>
    </dgm:pt>
    <dgm:pt modelId="{204371CC-3CEB-4121-BC92-B534C5419FC0}" type="pres">
      <dgm:prSet presAssocID="{D6B4739C-C6B8-4D0C-AC13-2F1429DA72DD}" presName="rect1" presStyleLbl="alignAcc1" presStyleIdx="0" presStyleCnt="3"/>
      <dgm:spPr/>
      <dgm:t>
        <a:bodyPr/>
        <a:lstStyle/>
        <a:p>
          <a:endParaRPr lang="en-GB"/>
        </a:p>
      </dgm:t>
    </dgm:pt>
    <dgm:pt modelId="{0F013CB2-E593-4A7D-881A-2D6B039D74A9}" type="pres">
      <dgm:prSet presAssocID="{CE0E1BEE-1494-4FDB-91C5-996B4685CBA3}" presName="vertSpace2" presStyleLbl="node1" presStyleIdx="0" presStyleCnt="3"/>
      <dgm:spPr/>
    </dgm:pt>
    <dgm:pt modelId="{FDE9366A-CB5F-4BA4-8901-71D5AE2B3754}" type="pres">
      <dgm:prSet presAssocID="{CE0E1BEE-1494-4FDB-91C5-996B4685CBA3}" presName="circle2" presStyleLbl="node1" presStyleIdx="1" presStyleCnt="3"/>
      <dgm:spPr>
        <a:solidFill>
          <a:schemeClr val="accent5">
            <a:lumMod val="75000"/>
          </a:schemeClr>
        </a:solidFill>
        <a:ln>
          <a:solidFill>
            <a:schemeClr val="bg1"/>
          </a:solidFill>
        </a:ln>
      </dgm:spPr>
    </dgm:pt>
    <dgm:pt modelId="{1C7CE51B-347F-40E1-A132-816A9740D1FA}" type="pres">
      <dgm:prSet presAssocID="{CE0E1BEE-1494-4FDB-91C5-996B4685CBA3}" presName="rect2" presStyleLbl="alignAcc1" presStyleIdx="1" presStyleCnt="3"/>
      <dgm:spPr/>
      <dgm:t>
        <a:bodyPr/>
        <a:lstStyle/>
        <a:p>
          <a:endParaRPr lang="en-GB"/>
        </a:p>
      </dgm:t>
    </dgm:pt>
    <dgm:pt modelId="{2A45F76A-8EDA-4BBB-8E7C-CE9810EDD877}" type="pres">
      <dgm:prSet presAssocID="{E6FD6489-170B-4338-9ABF-B961D777AA9E}" presName="vertSpace3" presStyleLbl="node1" presStyleIdx="1" presStyleCnt="3"/>
      <dgm:spPr/>
    </dgm:pt>
    <dgm:pt modelId="{2B2E00D9-4C2A-4470-BF6C-2EC7B71745A7}" type="pres">
      <dgm:prSet presAssocID="{E6FD6489-170B-4338-9ABF-B961D777AA9E}" presName="circle3" presStyleLbl="node1" presStyleIdx="2" presStyleCnt="3"/>
      <dgm:spPr>
        <a:solidFill>
          <a:schemeClr val="accent5">
            <a:lumMod val="60000"/>
            <a:lumOff val="40000"/>
          </a:schemeClr>
        </a:solidFill>
        <a:ln>
          <a:solidFill>
            <a:schemeClr val="bg1"/>
          </a:solidFill>
        </a:ln>
      </dgm:spPr>
    </dgm:pt>
    <dgm:pt modelId="{10A7971A-9195-4D2B-8BA9-DECA46A70E6F}" type="pres">
      <dgm:prSet presAssocID="{E6FD6489-170B-4338-9ABF-B961D777AA9E}" presName="rect3" presStyleLbl="alignAcc1" presStyleIdx="2" presStyleCnt="3"/>
      <dgm:spPr/>
      <dgm:t>
        <a:bodyPr/>
        <a:lstStyle/>
        <a:p>
          <a:endParaRPr lang="en-GB"/>
        </a:p>
      </dgm:t>
    </dgm:pt>
    <dgm:pt modelId="{4D764DB0-D14B-4B44-A117-FF2B1356A411}" type="pres">
      <dgm:prSet presAssocID="{D6B4739C-C6B8-4D0C-AC13-2F1429DA72DD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6C0D10-5656-4928-A984-141D24FE1CB9}" type="pres">
      <dgm:prSet presAssocID="{D6B4739C-C6B8-4D0C-AC13-2F1429DA72DD}" presName="rect1ChTx" presStyleLbl="alignAcc1" presStyleIdx="2" presStyleCnt="3" custScaleX="127592" custLinFactNeighborX="-7778" custLinFactNeighborY="21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6FE0D1-B9B3-4FDE-8164-9E18B49050A4}" type="pres">
      <dgm:prSet presAssocID="{CE0E1BEE-1494-4FDB-91C5-996B4685CBA3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5395E9-65DD-473F-987E-4AA5CDFD909D}" type="pres">
      <dgm:prSet presAssocID="{CE0E1BEE-1494-4FDB-91C5-996B4685CBA3}" presName="rect2ChTx" presStyleLbl="alignAcc1" presStyleIdx="2" presStyleCnt="3" custScaleX="120920" custScaleY="100611" custLinFactNeighborX="-10460" custLinFactNeighborY="15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B9DCA3-5C82-4C4F-A49F-212A891DD8F9}" type="pres">
      <dgm:prSet presAssocID="{E6FD6489-170B-4338-9ABF-B961D777AA9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EB7A4A-2E19-452D-8B03-1F6217906F9D}" type="pres">
      <dgm:prSet presAssocID="{E6FD6489-170B-4338-9ABF-B961D777AA9E}" presName="rect3ChTx" presStyleLbl="alignAcc1" presStyleIdx="2" presStyleCnt="3" custScaleX="122080" custScaleY="100000" custLinFactNeighborX="-9979" custLinFactNeighborY="-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969C5CA-EACD-4690-8125-9E10EE3D3480}" type="presOf" srcId="{E6FD6489-170B-4338-9ABF-B961D777AA9E}" destId="{2BB9DCA3-5C82-4C4F-A49F-212A891DD8F9}" srcOrd="1" destOrd="0" presId="urn:microsoft.com/office/officeart/2005/8/layout/target3"/>
    <dgm:cxn modelId="{40790600-428C-4155-BFE0-AD2F81F10951}" type="presOf" srcId="{CE0E1BEE-1494-4FDB-91C5-996B4685CBA3}" destId="{1C7CE51B-347F-40E1-A132-816A9740D1FA}" srcOrd="0" destOrd="0" presId="urn:microsoft.com/office/officeart/2005/8/layout/target3"/>
    <dgm:cxn modelId="{16138C70-C4D1-4C2B-BB3A-D8C277FB6890}" type="presOf" srcId="{5087F9E1-4E22-4F5C-8D88-8158A35647D5}" destId="{F3B83505-32AD-4DAF-88E2-C2CA9BFFCBBF}" srcOrd="0" destOrd="0" presId="urn:microsoft.com/office/officeart/2005/8/layout/target3"/>
    <dgm:cxn modelId="{052F62C3-4D8B-4E30-B954-4CD12DD13E8C}" type="presOf" srcId="{E6FD6489-170B-4338-9ABF-B961D777AA9E}" destId="{10A7971A-9195-4D2B-8BA9-DECA46A70E6F}" srcOrd="0" destOrd="0" presId="urn:microsoft.com/office/officeart/2005/8/layout/target3"/>
    <dgm:cxn modelId="{90C257BF-0F5F-4D53-A541-86A3345A935D}" type="presOf" srcId="{CE85E9BC-4411-481C-9822-404970591A76}" destId="{186C0D10-5656-4928-A984-141D24FE1CB9}" srcOrd="0" destOrd="0" presId="urn:microsoft.com/office/officeart/2005/8/layout/target3"/>
    <dgm:cxn modelId="{C66D8D22-D27A-43B4-B2BC-93BF0DDE32E7}" type="presOf" srcId="{074A742A-B147-419D-9583-EEC8BA265C97}" destId="{E75395E9-65DD-473F-987E-4AA5CDFD909D}" srcOrd="0" destOrd="1" presId="urn:microsoft.com/office/officeart/2005/8/layout/target3"/>
    <dgm:cxn modelId="{199258B8-F824-4149-8024-2E6D4A5603D4}" srcId="{5087F9E1-4E22-4F5C-8D88-8158A35647D5}" destId="{D6B4739C-C6B8-4D0C-AC13-2F1429DA72DD}" srcOrd="0" destOrd="0" parTransId="{83492AF5-3778-4835-8D04-10FAE06AB7F3}" sibTransId="{0F451357-EB86-445E-B38A-665824BE1ACB}"/>
    <dgm:cxn modelId="{A3006484-334E-43BA-A9AB-D7838CABC108}" type="presOf" srcId="{8424D5A8-1BF5-45C7-BF78-0190412FD58F}" destId="{E75395E9-65DD-473F-987E-4AA5CDFD909D}" srcOrd="0" destOrd="0" presId="urn:microsoft.com/office/officeart/2005/8/layout/target3"/>
    <dgm:cxn modelId="{6661E260-45FE-47ED-BBF9-048F17BD34B6}" srcId="{E6FD6489-170B-4338-9ABF-B961D777AA9E}" destId="{DD1E092F-14B3-4C19-AB28-ED2AFE986721}" srcOrd="0" destOrd="0" parTransId="{6434ECB7-2602-42FB-8EA1-34218F4F49F6}" sibTransId="{2254CBE1-EAD4-42CA-84AB-704FDBD9F6C6}"/>
    <dgm:cxn modelId="{842A6F84-ACFC-4156-86C8-8DAB38864763}" srcId="{CE0E1BEE-1494-4FDB-91C5-996B4685CBA3}" destId="{074A742A-B147-419D-9583-EEC8BA265C97}" srcOrd="1" destOrd="0" parTransId="{EC270B4E-32D8-47C6-A183-A8C84B7FC945}" sibTransId="{D8466E8E-EF25-4CE6-B1F2-DE65161F366E}"/>
    <dgm:cxn modelId="{8190BFB6-74EC-4C75-9CCB-CECFC65614C2}" type="presOf" srcId="{D6B4739C-C6B8-4D0C-AC13-2F1429DA72DD}" destId="{204371CC-3CEB-4121-BC92-B534C5419FC0}" srcOrd="0" destOrd="0" presId="urn:microsoft.com/office/officeart/2005/8/layout/target3"/>
    <dgm:cxn modelId="{1A2548ED-BC85-488E-8D6D-F43506242DEE}" type="presOf" srcId="{DD1E092F-14B3-4C19-AB28-ED2AFE986721}" destId="{A2EB7A4A-2E19-452D-8B03-1F6217906F9D}" srcOrd="0" destOrd="0" presId="urn:microsoft.com/office/officeart/2005/8/layout/target3"/>
    <dgm:cxn modelId="{ACD3A8BB-4D1F-474D-A80C-537DC073ECEC}" type="presOf" srcId="{D6B4739C-C6B8-4D0C-AC13-2F1429DA72DD}" destId="{4D764DB0-D14B-4B44-A117-FF2B1356A411}" srcOrd="1" destOrd="0" presId="urn:microsoft.com/office/officeart/2005/8/layout/target3"/>
    <dgm:cxn modelId="{4236719C-AC9A-4E3B-985C-DD41B04F842C}" srcId="{5087F9E1-4E22-4F5C-8D88-8158A35647D5}" destId="{CE0E1BEE-1494-4FDB-91C5-996B4685CBA3}" srcOrd="1" destOrd="0" parTransId="{1A5D0754-1797-468B-AE78-1DAC8B38F85C}" sibTransId="{288C54CA-3FF6-4797-91CC-169249C7AE89}"/>
    <dgm:cxn modelId="{AB968AA0-336E-404F-BE4B-EAE4E9D209D7}" srcId="{5087F9E1-4E22-4F5C-8D88-8158A35647D5}" destId="{E6FD6489-170B-4338-9ABF-B961D777AA9E}" srcOrd="2" destOrd="0" parTransId="{CE9AEFC2-C2C4-4AEA-B5C9-A3EB2C6620D6}" sibTransId="{E1951D38-DE95-499A-A4A0-979092DD73DF}"/>
    <dgm:cxn modelId="{1219C611-C205-476E-AF9C-715B0B44E1AB}" srcId="{D6B4739C-C6B8-4D0C-AC13-2F1429DA72DD}" destId="{CE85E9BC-4411-481C-9822-404970591A76}" srcOrd="0" destOrd="0" parTransId="{E8CDDC53-8452-4E77-B820-324C39897FDA}" sibTransId="{D7F4F715-8614-4E4F-BEC1-66CB608B4BC9}"/>
    <dgm:cxn modelId="{C2443569-CE73-44EF-B68D-F7D1B345E02D}" type="presOf" srcId="{CE0E1BEE-1494-4FDB-91C5-996B4685CBA3}" destId="{956FE0D1-B9B3-4FDE-8164-9E18B49050A4}" srcOrd="1" destOrd="0" presId="urn:microsoft.com/office/officeart/2005/8/layout/target3"/>
    <dgm:cxn modelId="{0CA9587A-1949-4ED3-959D-107F02E9E4C8}" srcId="{CE0E1BEE-1494-4FDB-91C5-996B4685CBA3}" destId="{8424D5A8-1BF5-45C7-BF78-0190412FD58F}" srcOrd="0" destOrd="0" parTransId="{91C88125-144F-40FD-A4AB-B06FD064B6C5}" sibTransId="{BE92F178-D317-4F5F-A71B-F396D85066B6}"/>
    <dgm:cxn modelId="{B268DC33-E82E-470F-A695-0E2784256726}" type="presParOf" srcId="{F3B83505-32AD-4DAF-88E2-C2CA9BFFCBBF}" destId="{27527F19-3AEC-4EB4-B8BC-4FFE016DA789}" srcOrd="0" destOrd="0" presId="urn:microsoft.com/office/officeart/2005/8/layout/target3"/>
    <dgm:cxn modelId="{5107277C-089D-461C-8C9A-13BF04187639}" type="presParOf" srcId="{F3B83505-32AD-4DAF-88E2-C2CA9BFFCBBF}" destId="{1AE3481F-FFC1-46FC-8D24-2AAE0A134303}" srcOrd="1" destOrd="0" presId="urn:microsoft.com/office/officeart/2005/8/layout/target3"/>
    <dgm:cxn modelId="{7A38B143-C412-42F9-B632-EEDDDC822FEA}" type="presParOf" srcId="{F3B83505-32AD-4DAF-88E2-C2CA9BFFCBBF}" destId="{204371CC-3CEB-4121-BC92-B534C5419FC0}" srcOrd="2" destOrd="0" presId="urn:microsoft.com/office/officeart/2005/8/layout/target3"/>
    <dgm:cxn modelId="{C862B2B1-9998-46D0-871E-334E8FCA70A9}" type="presParOf" srcId="{F3B83505-32AD-4DAF-88E2-C2CA9BFFCBBF}" destId="{0F013CB2-E593-4A7D-881A-2D6B039D74A9}" srcOrd="3" destOrd="0" presId="urn:microsoft.com/office/officeart/2005/8/layout/target3"/>
    <dgm:cxn modelId="{568E4260-B570-4592-B8EF-BB2570C9C086}" type="presParOf" srcId="{F3B83505-32AD-4DAF-88E2-C2CA9BFFCBBF}" destId="{FDE9366A-CB5F-4BA4-8901-71D5AE2B3754}" srcOrd="4" destOrd="0" presId="urn:microsoft.com/office/officeart/2005/8/layout/target3"/>
    <dgm:cxn modelId="{71658CCC-4DC2-4B64-AFEC-140AAC0DFF59}" type="presParOf" srcId="{F3B83505-32AD-4DAF-88E2-C2CA9BFFCBBF}" destId="{1C7CE51B-347F-40E1-A132-816A9740D1FA}" srcOrd="5" destOrd="0" presId="urn:microsoft.com/office/officeart/2005/8/layout/target3"/>
    <dgm:cxn modelId="{B2DBFAA9-D343-4E80-957A-7AF306CF1F23}" type="presParOf" srcId="{F3B83505-32AD-4DAF-88E2-C2CA9BFFCBBF}" destId="{2A45F76A-8EDA-4BBB-8E7C-CE9810EDD877}" srcOrd="6" destOrd="0" presId="urn:microsoft.com/office/officeart/2005/8/layout/target3"/>
    <dgm:cxn modelId="{F90FB33B-6DD3-4164-9321-F6F048720FA2}" type="presParOf" srcId="{F3B83505-32AD-4DAF-88E2-C2CA9BFFCBBF}" destId="{2B2E00D9-4C2A-4470-BF6C-2EC7B71745A7}" srcOrd="7" destOrd="0" presId="urn:microsoft.com/office/officeart/2005/8/layout/target3"/>
    <dgm:cxn modelId="{869F31C8-1AE1-49DB-9BB1-4CDEADA51798}" type="presParOf" srcId="{F3B83505-32AD-4DAF-88E2-C2CA9BFFCBBF}" destId="{10A7971A-9195-4D2B-8BA9-DECA46A70E6F}" srcOrd="8" destOrd="0" presId="urn:microsoft.com/office/officeart/2005/8/layout/target3"/>
    <dgm:cxn modelId="{A6D1A0CE-189E-402E-A6B9-E6729FD0D89E}" type="presParOf" srcId="{F3B83505-32AD-4DAF-88E2-C2CA9BFFCBBF}" destId="{4D764DB0-D14B-4B44-A117-FF2B1356A411}" srcOrd="9" destOrd="0" presId="urn:microsoft.com/office/officeart/2005/8/layout/target3"/>
    <dgm:cxn modelId="{62CC6432-C4A5-4A28-9547-3BE7ECB3894D}" type="presParOf" srcId="{F3B83505-32AD-4DAF-88E2-C2CA9BFFCBBF}" destId="{186C0D10-5656-4928-A984-141D24FE1CB9}" srcOrd="10" destOrd="0" presId="urn:microsoft.com/office/officeart/2005/8/layout/target3"/>
    <dgm:cxn modelId="{C27D2495-8DDF-471D-B5EC-D0C6A1BD7F51}" type="presParOf" srcId="{F3B83505-32AD-4DAF-88E2-C2CA9BFFCBBF}" destId="{956FE0D1-B9B3-4FDE-8164-9E18B49050A4}" srcOrd="11" destOrd="0" presId="urn:microsoft.com/office/officeart/2005/8/layout/target3"/>
    <dgm:cxn modelId="{8C06E857-A16A-4CE4-851C-70591F0B9276}" type="presParOf" srcId="{F3B83505-32AD-4DAF-88E2-C2CA9BFFCBBF}" destId="{E75395E9-65DD-473F-987E-4AA5CDFD909D}" srcOrd="12" destOrd="0" presId="urn:microsoft.com/office/officeart/2005/8/layout/target3"/>
    <dgm:cxn modelId="{D4435180-A273-4CAA-A398-F54BC724048B}" type="presParOf" srcId="{F3B83505-32AD-4DAF-88E2-C2CA9BFFCBBF}" destId="{2BB9DCA3-5C82-4C4F-A49F-212A891DD8F9}" srcOrd="13" destOrd="0" presId="urn:microsoft.com/office/officeart/2005/8/layout/target3"/>
    <dgm:cxn modelId="{4144CF7E-B142-472E-8EF6-B1A0C4D95806}" type="presParOf" srcId="{F3B83505-32AD-4DAF-88E2-C2CA9BFFCBBF}" destId="{A2EB7A4A-2E19-452D-8B03-1F6217906F9D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09CA8-6128-4010-A4E2-C0969D3C4329}">
      <dsp:nvSpPr>
        <dsp:cNvPr id="0" name=""/>
        <dsp:cNvSpPr/>
      </dsp:nvSpPr>
      <dsp:spPr>
        <a:xfrm>
          <a:off x="1733223" y="1033601"/>
          <a:ext cx="8168547" cy="3338785"/>
        </a:xfrm>
        <a:prstGeom prst="swooshArrow">
          <a:avLst>
            <a:gd name="adj1" fmla="val 25000"/>
            <a:gd name="adj2" fmla="val 25000"/>
          </a:avLst>
        </a:prstGeom>
        <a:solidFill>
          <a:srgbClr val="002060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778C6-8B33-4D75-91CB-2FE12399A616}">
      <dsp:nvSpPr>
        <dsp:cNvPr id="0" name=""/>
        <dsp:cNvSpPr/>
      </dsp:nvSpPr>
      <dsp:spPr>
        <a:xfrm>
          <a:off x="3341668" y="2183474"/>
          <a:ext cx="281635" cy="281635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47541-74AB-441A-90D9-7A7C84BCF6BD}">
      <dsp:nvSpPr>
        <dsp:cNvPr id="0" name=""/>
        <dsp:cNvSpPr/>
      </dsp:nvSpPr>
      <dsp:spPr>
        <a:xfrm>
          <a:off x="3661494" y="2311403"/>
          <a:ext cx="2615184" cy="2147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33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C000"/>
              </a:solidFill>
            </a:rPr>
            <a:t>2005</a:t>
          </a:r>
          <a:endParaRPr lang="en-GB" sz="3200" b="1" kern="1200" dirty="0">
            <a:solidFill>
              <a:srgbClr val="FFC000"/>
            </a:solidFill>
          </a:endParaRPr>
        </a:p>
      </dsp:txBody>
      <dsp:txXfrm>
        <a:off x="3661494" y="2311403"/>
        <a:ext cx="2615184" cy="2147468"/>
      </dsp:txXfrm>
    </dsp:sp>
    <dsp:sp modelId="{808ED479-FE26-41DF-B9E9-56824EE308F7}">
      <dsp:nvSpPr>
        <dsp:cNvPr id="0" name=""/>
        <dsp:cNvSpPr/>
      </dsp:nvSpPr>
      <dsp:spPr>
        <a:xfrm>
          <a:off x="6035274" y="1135500"/>
          <a:ext cx="482803" cy="482803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30FD1-E93A-4876-8F2C-EF453626CE89}">
      <dsp:nvSpPr>
        <dsp:cNvPr id="0" name=""/>
        <dsp:cNvSpPr/>
      </dsp:nvSpPr>
      <dsp:spPr>
        <a:xfrm>
          <a:off x="6276676" y="1538285"/>
          <a:ext cx="2615184" cy="3329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827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C000"/>
              </a:solidFill>
            </a:rPr>
            <a:t>2017</a:t>
          </a:r>
          <a:endParaRPr lang="en-GB" sz="3200" b="1" kern="1200" dirty="0">
            <a:solidFill>
              <a:srgbClr val="FFC000"/>
            </a:solidFill>
          </a:endParaRPr>
        </a:p>
      </dsp:txBody>
      <dsp:txXfrm>
        <a:off x="6276676" y="1538285"/>
        <a:ext cx="2615184" cy="3329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73FAE-545D-439B-8CFA-D191C5DB0D42}">
      <dsp:nvSpPr>
        <dsp:cNvPr id="0" name=""/>
        <dsp:cNvSpPr/>
      </dsp:nvSpPr>
      <dsp:spPr>
        <a:xfrm rot="5400000">
          <a:off x="2153114" y="132458"/>
          <a:ext cx="2021375" cy="1758596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 w="12700" cap="flat" cmpd="sng" algn="ctr">
          <a:solidFill>
            <a:srgbClr val="00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FFC000"/>
              </a:solidFill>
            </a:rPr>
            <a:t>Партнерские программы (РФ)</a:t>
          </a:r>
          <a:endParaRPr lang="en-GB" sz="1500" b="1" kern="1200" dirty="0">
            <a:solidFill>
              <a:srgbClr val="FFC000"/>
            </a:solidFill>
          </a:endParaRPr>
        </a:p>
      </dsp:txBody>
      <dsp:txXfrm rot="-5400000">
        <a:off x="2558551" y="316067"/>
        <a:ext cx="1210500" cy="1391379"/>
      </dsp:txXfrm>
    </dsp:sp>
    <dsp:sp modelId="{8903672B-20F7-44BB-B624-256C2DE1A633}">
      <dsp:nvSpPr>
        <dsp:cNvPr id="0" name=""/>
        <dsp:cNvSpPr/>
      </dsp:nvSpPr>
      <dsp:spPr>
        <a:xfrm>
          <a:off x="28649" y="405344"/>
          <a:ext cx="2183085" cy="1212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B047A-89AC-43DB-A004-7E5371B0F2E6}">
      <dsp:nvSpPr>
        <dsp:cNvPr id="0" name=""/>
        <dsp:cNvSpPr/>
      </dsp:nvSpPr>
      <dsp:spPr>
        <a:xfrm rot="5400000">
          <a:off x="4052399" y="132458"/>
          <a:ext cx="2021375" cy="1758596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 w="12700" cap="flat" cmpd="sng" algn="ctr">
          <a:solidFill>
            <a:srgbClr val="00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FFC000"/>
              </a:solidFill>
            </a:rPr>
            <a:t>Проекты ТЕМПУС</a:t>
          </a:r>
          <a:endParaRPr lang="en-GB" sz="1500" b="1" kern="1200" dirty="0">
            <a:solidFill>
              <a:srgbClr val="FFC000"/>
            </a:solidFill>
          </a:endParaRPr>
        </a:p>
      </dsp:txBody>
      <dsp:txXfrm rot="-5400000">
        <a:off x="4457836" y="316067"/>
        <a:ext cx="1210500" cy="1391379"/>
      </dsp:txXfrm>
    </dsp:sp>
    <dsp:sp modelId="{F69167FA-5998-4CA9-AB57-A08A2607D913}">
      <dsp:nvSpPr>
        <dsp:cNvPr id="0" name=""/>
        <dsp:cNvSpPr/>
      </dsp:nvSpPr>
      <dsp:spPr>
        <a:xfrm rot="5400000">
          <a:off x="3039980" y="1867243"/>
          <a:ext cx="2021375" cy="1758596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12700" cap="flat" cmpd="sng" algn="ctr">
          <a:solidFill>
            <a:srgbClr val="00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GB" sz="1500" b="1" kern="1200" dirty="0">
            <a:solidFill>
              <a:srgbClr val="002060"/>
            </a:solidFill>
          </a:endParaRPr>
        </a:p>
      </dsp:txBody>
      <dsp:txXfrm rot="-5400000">
        <a:off x="3445417" y="2050852"/>
        <a:ext cx="1210500" cy="1391379"/>
      </dsp:txXfrm>
    </dsp:sp>
    <dsp:sp modelId="{CD32CDD7-7B55-47DF-AAC3-77F9B427E976}">
      <dsp:nvSpPr>
        <dsp:cNvPr id="0" name=""/>
        <dsp:cNvSpPr/>
      </dsp:nvSpPr>
      <dsp:spPr>
        <a:xfrm>
          <a:off x="4164700" y="2100530"/>
          <a:ext cx="3435915" cy="1212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Элементы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интернационализации</a:t>
          </a:r>
          <a:endParaRPr lang="en-GB" sz="2000" b="1" kern="1200" dirty="0" smtClean="0">
            <a:solidFill>
              <a:srgbClr val="002060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</a:pPr>
          <a:endParaRPr lang="en-GB" sz="1500" kern="1200" dirty="0"/>
        </a:p>
      </dsp:txBody>
      <dsp:txXfrm>
        <a:off x="4164700" y="2100530"/>
        <a:ext cx="3435915" cy="1212825"/>
      </dsp:txXfrm>
    </dsp:sp>
    <dsp:sp modelId="{939DDCC4-52BB-4B66-B31A-CF773782213E}">
      <dsp:nvSpPr>
        <dsp:cNvPr id="0" name=""/>
        <dsp:cNvSpPr/>
      </dsp:nvSpPr>
      <dsp:spPr>
        <a:xfrm rot="5400000">
          <a:off x="1102604" y="1848202"/>
          <a:ext cx="2021375" cy="1758596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 w="12700" cap="flat" cmpd="sng" algn="ctr">
          <a:solidFill>
            <a:srgbClr val="00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 smtClean="0">
              <a:solidFill>
                <a:srgbClr val="FFC000"/>
              </a:solidFill>
            </a:rPr>
            <a:t>Зарубежные эксперты</a:t>
          </a:r>
          <a:endParaRPr lang="en-GB" sz="1500" b="1" kern="1200" dirty="0">
            <a:solidFill>
              <a:srgbClr val="FFC000"/>
            </a:solidFill>
          </a:endParaRPr>
        </a:p>
      </dsp:txBody>
      <dsp:txXfrm rot="-5400000">
        <a:off x="1508041" y="2031811"/>
        <a:ext cx="1210500" cy="1391379"/>
      </dsp:txXfrm>
    </dsp:sp>
    <dsp:sp modelId="{A3F9F2B3-0C02-41C9-B394-885C31E8A327}">
      <dsp:nvSpPr>
        <dsp:cNvPr id="0" name=""/>
        <dsp:cNvSpPr/>
      </dsp:nvSpPr>
      <dsp:spPr>
        <a:xfrm rot="5400000">
          <a:off x="2153114" y="3563945"/>
          <a:ext cx="2021375" cy="1758596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 w="12700" cap="flat" cmpd="sng" algn="ctr">
          <a:solidFill>
            <a:srgbClr val="00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 smtClean="0">
              <a:solidFill>
                <a:srgbClr val="FFC000"/>
              </a:solidFill>
            </a:rPr>
            <a:t>Система обеспечения качества</a:t>
          </a:r>
          <a:endParaRPr lang="en-GB" sz="1500" b="1" kern="1200" dirty="0">
            <a:solidFill>
              <a:srgbClr val="FFC000"/>
            </a:solidFill>
          </a:endParaRPr>
        </a:p>
      </dsp:txBody>
      <dsp:txXfrm rot="-5400000">
        <a:off x="2558551" y="3747554"/>
        <a:ext cx="1210500" cy="1391379"/>
      </dsp:txXfrm>
    </dsp:sp>
    <dsp:sp modelId="{22A61ABA-BB6C-4FD6-B19D-990B38DE6A50}">
      <dsp:nvSpPr>
        <dsp:cNvPr id="0" name=""/>
        <dsp:cNvSpPr/>
      </dsp:nvSpPr>
      <dsp:spPr>
        <a:xfrm>
          <a:off x="28649" y="3836831"/>
          <a:ext cx="2183085" cy="1212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B2115-0BCD-42DE-8079-CC3991AB855A}">
      <dsp:nvSpPr>
        <dsp:cNvPr id="0" name=""/>
        <dsp:cNvSpPr/>
      </dsp:nvSpPr>
      <dsp:spPr>
        <a:xfrm rot="5400000">
          <a:off x="4052399" y="3563945"/>
          <a:ext cx="2021375" cy="1758596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 w="12700" cap="flat" cmpd="sng" algn="ctr">
          <a:solidFill>
            <a:srgbClr val="00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FFC000"/>
              </a:solidFill>
            </a:rPr>
            <a:t>Аккредитация</a:t>
          </a:r>
          <a:endParaRPr lang="en-GB" sz="1500" b="1" kern="1200" dirty="0">
            <a:solidFill>
              <a:srgbClr val="FFC000"/>
            </a:solidFill>
          </a:endParaRPr>
        </a:p>
      </dsp:txBody>
      <dsp:txXfrm rot="-5400000">
        <a:off x="4457836" y="3747554"/>
        <a:ext cx="1210500" cy="13913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73FAE-545D-439B-8CFA-D191C5DB0D42}">
      <dsp:nvSpPr>
        <dsp:cNvPr id="0" name=""/>
        <dsp:cNvSpPr/>
      </dsp:nvSpPr>
      <dsp:spPr>
        <a:xfrm rot="5400000">
          <a:off x="2153114" y="132458"/>
          <a:ext cx="2021375" cy="1758596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 smtClean="0">
              <a:solidFill>
                <a:srgbClr val="002060"/>
              </a:solidFill>
            </a:rPr>
            <a:t>Содержание программ</a:t>
          </a:r>
          <a:endParaRPr lang="en-GB" sz="1500" b="1" kern="1200" dirty="0">
            <a:solidFill>
              <a:srgbClr val="002060"/>
            </a:solidFill>
          </a:endParaRPr>
        </a:p>
      </dsp:txBody>
      <dsp:txXfrm rot="-5400000">
        <a:off x="2558551" y="316067"/>
        <a:ext cx="1210500" cy="1391379"/>
      </dsp:txXfrm>
    </dsp:sp>
    <dsp:sp modelId="{8903672B-20F7-44BB-B624-256C2DE1A633}">
      <dsp:nvSpPr>
        <dsp:cNvPr id="0" name=""/>
        <dsp:cNvSpPr/>
      </dsp:nvSpPr>
      <dsp:spPr>
        <a:xfrm>
          <a:off x="28649" y="405344"/>
          <a:ext cx="2183085" cy="1212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B047A-89AC-43DB-A004-7E5371B0F2E6}">
      <dsp:nvSpPr>
        <dsp:cNvPr id="0" name=""/>
        <dsp:cNvSpPr/>
      </dsp:nvSpPr>
      <dsp:spPr>
        <a:xfrm rot="5400000">
          <a:off x="4052399" y="132458"/>
          <a:ext cx="2021375" cy="1758596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 smtClean="0">
              <a:solidFill>
                <a:srgbClr val="002060"/>
              </a:solidFill>
            </a:rPr>
            <a:t>Организация учебного процесса</a:t>
          </a:r>
          <a:endParaRPr lang="en-GB" sz="1500" b="1" kern="1200" dirty="0">
            <a:solidFill>
              <a:srgbClr val="002060"/>
            </a:solidFill>
          </a:endParaRPr>
        </a:p>
      </dsp:txBody>
      <dsp:txXfrm rot="-5400000">
        <a:off x="4457836" y="316067"/>
        <a:ext cx="1210500" cy="1391379"/>
      </dsp:txXfrm>
    </dsp:sp>
    <dsp:sp modelId="{F69167FA-5998-4CA9-AB57-A08A2607D913}">
      <dsp:nvSpPr>
        <dsp:cNvPr id="0" name=""/>
        <dsp:cNvSpPr/>
      </dsp:nvSpPr>
      <dsp:spPr>
        <a:xfrm rot="5400000">
          <a:off x="3039980" y="1867243"/>
          <a:ext cx="2021375" cy="1758596"/>
        </a:xfrm>
        <a:prstGeom prst="hexagon">
          <a:avLst>
            <a:gd name="adj" fmla="val 25000"/>
            <a:gd name="vf" fmla="val 115470"/>
          </a:avLst>
        </a:prstGeom>
        <a:solidFill>
          <a:srgbClr val="002774"/>
        </a:solidFill>
        <a:ln w="12700" cap="flat" cmpd="sng" algn="ctr">
          <a:solidFill>
            <a:srgbClr val="00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GB" sz="1500" b="1" kern="1200" dirty="0">
            <a:solidFill>
              <a:srgbClr val="002060"/>
            </a:solidFill>
          </a:endParaRPr>
        </a:p>
      </dsp:txBody>
      <dsp:txXfrm rot="-5400000">
        <a:off x="3445417" y="2050852"/>
        <a:ext cx="1210500" cy="1391379"/>
      </dsp:txXfrm>
    </dsp:sp>
    <dsp:sp modelId="{CD32CDD7-7B55-47DF-AAC3-77F9B427E976}">
      <dsp:nvSpPr>
        <dsp:cNvPr id="0" name=""/>
        <dsp:cNvSpPr/>
      </dsp:nvSpPr>
      <dsp:spPr>
        <a:xfrm>
          <a:off x="4164700" y="2100530"/>
          <a:ext cx="3435915" cy="1212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FFC000"/>
              </a:solidFill>
            </a:rPr>
            <a:t>Построение стратегии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FFC000"/>
              </a:solidFill>
            </a:rPr>
            <a:t>интернационализации</a:t>
          </a:r>
          <a:endParaRPr lang="en-GB" sz="2000" b="1" kern="1200" dirty="0" smtClean="0">
            <a:solidFill>
              <a:srgbClr val="FFC000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</a:pPr>
          <a:endParaRPr lang="en-GB" sz="1500" kern="1200" dirty="0">
            <a:solidFill>
              <a:srgbClr val="002060"/>
            </a:solidFill>
          </a:endParaRPr>
        </a:p>
      </dsp:txBody>
      <dsp:txXfrm>
        <a:off x="4164700" y="2100530"/>
        <a:ext cx="3435915" cy="1212825"/>
      </dsp:txXfrm>
    </dsp:sp>
    <dsp:sp modelId="{939DDCC4-52BB-4B66-B31A-CF773782213E}">
      <dsp:nvSpPr>
        <dsp:cNvPr id="0" name=""/>
        <dsp:cNvSpPr/>
      </dsp:nvSpPr>
      <dsp:spPr>
        <a:xfrm rot="5400000">
          <a:off x="1102604" y="1848202"/>
          <a:ext cx="2021375" cy="1758596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 smtClean="0">
              <a:solidFill>
                <a:srgbClr val="002060"/>
              </a:solidFill>
            </a:rPr>
            <a:t>Мобильность студентов</a:t>
          </a:r>
          <a:endParaRPr lang="en-GB" sz="1500" b="1" kern="1200" dirty="0">
            <a:solidFill>
              <a:srgbClr val="002060"/>
            </a:solidFill>
          </a:endParaRPr>
        </a:p>
      </dsp:txBody>
      <dsp:txXfrm rot="-5400000">
        <a:off x="1508041" y="2031811"/>
        <a:ext cx="1210500" cy="1391379"/>
      </dsp:txXfrm>
    </dsp:sp>
    <dsp:sp modelId="{A3F9F2B3-0C02-41C9-B394-885C31E8A327}">
      <dsp:nvSpPr>
        <dsp:cNvPr id="0" name=""/>
        <dsp:cNvSpPr/>
      </dsp:nvSpPr>
      <dsp:spPr>
        <a:xfrm rot="5400000">
          <a:off x="2076897" y="3528409"/>
          <a:ext cx="2021375" cy="1831806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 smtClean="0">
              <a:solidFill>
                <a:srgbClr val="002060"/>
              </a:solidFill>
            </a:rPr>
            <a:t>Мобильность преподавателей</a:t>
          </a:r>
          <a:endParaRPr lang="en-GB" sz="1500" b="1" kern="1200" dirty="0">
            <a:solidFill>
              <a:srgbClr val="002060"/>
            </a:solidFill>
          </a:endParaRPr>
        </a:p>
      </dsp:txBody>
      <dsp:txXfrm rot="-5400000">
        <a:off x="2462666" y="3754723"/>
        <a:ext cx="1249836" cy="1379179"/>
      </dsp:txXfrm>
    </dsp:sp>
    <dsp:sp modelId="{22A61ABA-BB6C-4FD6-B19D-990B38DE6A50}">
      <dsp:nvSpPr>
        <dsp:cNvPr id="0" name=""/>
        <dsp:cNvSpPr/>
      </dsp:nvSpPr>
      <dsp:spPr>
        <a:xfrm>
          <a:off x="28649" y="3836831"/>
          <a:ext cx="2183085" cy="1212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B2115-0BCD-42DE-8079-CC3991AB855A}">
      <dsp:nvSpPr>
        <dsp:cNvPr id="0" name=""/>
        <dsp:cNvSpPr/>
      </dsp:nvSpPr>
      <dsp:spPr>
        <a:xfrm rot="5400000">
          <a:off x="4052399" y="3563945"/>
          <a:ext cx="2021375" cy="1758596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</a:rPr>
            <a:t>Поддержка карьеры студентов</a:t>
          </a:r>
          <a:endParaRPr lang="en-GB" sz="1500" b="1" kern="1200" dirty="0">
            <a:solidFill>
              <a:srgbClr val="002060"/>
            </a:solidFill>
          </a:endParaRPr>
        </a:p>
      </dsp:txBody>
      <dsp:txXfrm rot="-5400000">
        <a:off x="4457836" y="3747554"/>
        <a:ext cx="1210500" cy="13913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66AD4-532C-4590-B1E8-327D4AC685E3}">
      <dsp:nvSpPr>
        <dsp:cNvPr id="0" name=""/>
        <dsp:cNvSpPr/>
      </dsp:nvSpPr>
      <dsp:spPr>
        <a:xfrm rot="5400000">
          <a:off x="-160806" y="165136"/>
          <a:ext cx="1072041" cy="750429"/>
        </a:xfrm>
        <a:prstGeom prst="chevron">
          <a:avLst/>
        </a:prstGeom>
        <a:solidFill>
          <a:srgbClr val="002774"/>
        </a:solidFill>
        <a:ln w="6350" cap="flat" cmpd="sng" algn="ctr">
          <a:solidFill>
            <a:srgbClr val="00206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/>
        </a:p>
      </dsp:txBody>
      <dsp:txXfrm rot="-5400000">
        <a:off x="1" y="379545"/>
        <a:ext cx="750429" cy="321612"/>
      </dsp:txXfrm>
    </dsp:sp>
    <dsp:sp modelId="{41DFD74A-25D8-447B-987C-246CE58B2678}">
      <dsp:nvSpPr>
        <dsp:cNvPr id="0" name=""/>
        <dsp:cNvSpPr/>
      </dsp:nvSpPr>
      <dsp:spPr>
        <a:xfrm rot="5400000">
          <a:off x="5408426" y="-4653666"/>
          <a:ext cx="696826" cy="10012820"/>
        </a:xfrm>
        <a:prstGeom prst="round2SameRect">
          <a:avLst/>
        </a:prstGeom>
        <a:solidFill>
          <a:srgbClr val="FFC000">
            <a:alpha val="90000"/>
          </a:srgbClr>
        </a:solidFill>
        <a:ln w="63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-22860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2400" kern="1200" dirty="0"/>
        </a:p>
        <a:p>
          <a:pPr marL="0" lvl="1" indent="-22860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400" kern="1200" dirty="0" smtClean="0"/>
            <a:t>Формулировка компетенций</a:t>
          </a:r>
          <a:endParaRPr lang="en-GB" sz="2400" kern="1200" dirty="0"/>
        </a:p>
        <a:p>
          <a:pPr marL="0" lvl="1" indent="-22860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400" kern="1200" dirty="0" smtClean="0"/>
            <a:t>Формирование результатов обучения</a:t>
          </a:r>
          <a:endParaRPr lang="en-GB" sz="24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300" kern="1200" dirty="0"/>
        </a:p>
      </dsp:txBody>
      <dsp:txXfrm rot="-5400000">
        <a:off x="750429" y="38347"/>
        <a:ext cx="9978804" cy="628794"/>
      </dsp:txXfrm>
    </dsp:sp>
    <dsp:sp modelId="{EF91348C-4276-4E08-9786-6B6936387BE4}">
      <dsp:nvSpPr>
        <dsp:cNvPr id="0" name=""/>
        <dsp:cNvSpPr/>
      </dsp:nvSpPr>
      <dsp:spPr>
        <a:xfrm rot="5400000">
          <a:off x="-160806" y="1119981"/>
          <a:ext cx="1072041" cy="750429"/>
        </a:xfrm>
        <a:prstGeom prst="chevron">
          <a:avLst/>
        </a:prstGeom>
        <a:solidFill>
          <a:srgbClr val="002774"/>
        </a:solidFill>
        <a:ln w="6350" cap="flat" cmpd="sng" algn="ctr">
          <a:solidFill>
            <a:srgbClr val="00206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 rot="-5400000">
        <a:off x="1" y="1334390"/>
        <a:ext cx="750429" cy="321612"/>
      </dsp:txXfrm>
    </dsp:sp>
    <dsp:sp modelId="{A9F2AB1F-5F23-49DB-B185-6E53565B3118}">
      <dsp:nvSpPr>
        <dsp:cNvPr id="0" name=""/>
        <dsp:cNvSpPr/>
      </dsp:nvSpPr>
      <dsp:spPr>
        <a:xfrm rot="5400000">
          <a:off x="5408426" y="-3698821"/>
          <a:ext cx="696826" cy="10012820"/>
        </a:xfrm>
        <a:prstGeom prst="round2SameRect">
          <a:avLst/>
        </a:prstGeom>
        <a:solidFill>
          <a:srgbClr val="FFC000">
            <a:alpha val="90000"/>
          </a:srgbClr>
        </a:solidFill>
        <a:ln w="63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Не полное использование возможностей кредитной системы</a:t>
          </a:r>
          <a:endParaRPr lang="en-GB" sz="2400" kern="1200" dirty="0"/>
        </a:p>
      </dsp:txBody>
      <dsp:txXfrm rot="-5400000">
        <a:off x="750429" y="993192"/>
        <a:ext cx="9978804" cy="628794"/>
      </dsp:txXfrm>
    </dsp:sp>
    <dsp:sp modelId="{94B77C51-2025-486C-B59C-C3693E02AA6A}">
      <dsp:nvSpPr>
        <dsp:cNvPr id="0" name=""/>
        <dsp:cNvSpPr/>
      </dsp:nvSpPr>
      <dsp:spPr>
        <a:xfrm rot="5400000">
          <a:off x="-160806" y="2074826"/>
          <a:ext cx="1072041" cy="750429"/>
        </a:xfrm>
        <a:prstGeom prst="chevron">
          <a:avLst/>
        </a:prstGeom>
        <a:solidFill>
          <a:srgbClr val="002774"/>
        </a:solidFill>
        <a:ln w="6350" cap="flat" cmpd="sng" algn="ctr">
          <a:solidFill>
            <a:srgbClr val="00206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/>
        </a:p>
      </dsp:txBody>
      <dsp:txXfrm rot="-5400000">
        <a:off x="1" y="2289235"/>
        <a:ext cx="750429" cy="321612"/>
      </dsp:txXfrm>
    </dsp:sp>
    <dsp:sp modelId="{080B7C8E-9D83-460E-A376-6B8A02DD6A4B}">
      <dsp:nvSpPr>
        <dsp:cNvPr id="0" name=""/>
        <dsp:cNvSpPr/>
      </dsp:nvSpPr>
      <dsp:spPr>
        <a:xfrm rot="5400000">
          <a:off x="5408426" y="-2743976"/>
          <a:ext cx="696826" cy="10012820"/>
        </a:xfrm>
        <a:prstGeom prst="round2SameRect">
          <a:avLst/>
        </a:prstGeom>
        <a:solidFill>
          <a:srgbClr val="FFC000">
            <a:alpha val="90000"/>
          </a:srgbClr>
        </a:solidFill>
        <a:ln w="63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Совершенствование системы оценивания</a:t>
          </a:r>
          <a:endParaRPr lang="en-GB" sz="2400" kern="1200" dirty="0"/>
        </a:p>
      </dsp:txBody>
      <dsp:txXfrm rot="-5400000">
        <a:off x="750429" y="1948037"/>
        <a:ext cx="9978804" cy="628794"/>
      </dsp:txXfrm>
    </dsp:sp>
    <dsp:sp modelId="{1F91E806-8BCB-4D33-8927-F2A317569A91}">
      <dsp:nvSpPr>
        <dsp:cNvPr id="0" name=""/>
        <dsp:cNvSpPr/>
      </dsp:nvSpPr>
      <dsp:spPr>
        <a:xfrm rot="5400000">
          <a:off x="-160806" y="3029672"/>
          <a:ext cx="1072041" cy="750429"/>
        </a:xfrm>
        <a:prstGeom prst="chevron">
          <a:avLst/>
        </a:prstGeom>
        <a:solidFill>
          <a:srgbClr val="002774"/>
        </a:solidFill>
        <a:ln w="6350" cap="flat" cmpd="sng" algn="ctr">
          <a:solidFill>
            <a:srgbClr val="00206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 rot="-5400000">
        <a:off x="1" y="3244081"/>
        <a:ext cx="750429" cy="321612"/>
      </dsp:txXfrm>
    </dsp:sp>
    <dsp:sp modelId="{C1B27963-CC61-4B34-ABDF-C0E76306CB10}">
      <dsp:nvSpPr>
        <dsp:cNvPr id="0" name=""/>
        <dsp:cNvSpPr/>
      </dsp:nvSpPr>
      <dsp:spPr>
        <a:xfrm rot="5400000">
          <a:off x="5408426" y="-1789130"/>
          <a:ext cx="696826" cy="10012820"/>
        </a:xfrm>
        <a:prstGeom prst="round2SameRect">
          <a:avLst/>
        </a:prstGeom>
        <a:solidFill>
          <a:srgbClr val="FFC000">
            <a:alpha val="90000"/>
          </a:srgbClr>
        </a:solidFill>
        <a:ln w="63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Развитие ресурсов</a:t>
          </a:r>
          <a:endParaRPr lang="en-GB" sz="2400" kern="1200" dirty="0"/>
        </a:p>
      </dsp:txBody>
      <dsp:txXfrm rot="-5400000">
        <a:off x="750429" y="2902883"/>
        <a:ext cx="9978804" cy="628794"/>
      </dsp:txXfrm>
    </dsp:sp>
    <dsp:sp modelId="{4938CFF2-389B-498B-9EB8-3805A05B168D}">
      <dsp:nvSpPr>
        <dsp:cNvPr id="0" name=""/>
        <dsp:cNvSpPr/>
      </dsp:nvSpPr>
      <dsp:spPr>
        <a:xfrm rot="5400000">
          <a:off x="-160806" y="3984517"/>
          <a:ext cx="1072041" cy="750429"/>
        </a:xfrm>
        <a:prstGeom prst="chevron">
          <a:avLst/>
        </a:prstGeom>
        <a:solidFill>
          <a:srgbClr val="002774"/>
        </a:solidFill>
        <a:ln w="6350" cap="flat" cmpd="sng" algn="ctr">
          <a:solidFill>
            <a:srgbClr val="00206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 rot="-5400000">
        <a:off x="1" y="4198926"/>
        <a:ext cx="750429" cy="321612"/>
      </dsp:txXfrm>
    </dsp:sp>
    <dsp:sp modelId="{2E52E29B-12D3-4502-B46C-B921BED4644E}">
      <dsp:nvSpPr>
        <dsp:cNvPr id="0" name=""/>
        <dsp:cNvSpPr/>
      </dsp:nvSpPr>
      <dsp:spPr>
        <a:xfrm rot="5400000">
          <a:off x="5408426" y="-834285"/>
          <a:ext cx="696826" cy="10012820"/>
        </a:xfrm>
        <a:prstGeom prst="round2SameRect">
          <a:avLst/>
        </a:prstGeom>
        <a:solidFill>
          <a:srgbClr val="FFC000">
            <a:alpha val="90000"/>
          </a:srgbClr>
        </a:solidFill>
        <a:ln w="63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Развитие кадрового потенциала</a:t>
          </a:r>
          <a:endParaRPr lang="en-GB" sz="2400" kern="1200" dirty="0"/>
        </a:p>
      </dsp:txBody>
      <dsp:txXfrm rot="-5400000">
        <a:off x="750429" y="3857728"/>
        <a:ext cx="9978804" cy="6287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73FAE-545D-439B-8CFA-D191C5DB0D42}">
      <dsp:nvSpPr>
        <dsp:cNvPr id="0" name=""/>
        <dsp:cNvSpPr/>
      </dsp:nvSpPr>
      <dsp:spPr>
        <a:xfrm rot="5400000">
          <a:off x="2153114" y="132458"/>
          <a:ext cx="2021375" cy="1758596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 w="12700" cap="flat" cmpd="sng" algn="ctr">
          <a:solidFill>
            <a:srgbClr val="00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FFC000"/>
              </a:solidFill>
            </a:rPr>
            <a:t>Партнерские программы </a:t>
          </a:r>
          <a:endParaRPr lang="en-GB" sz="1500" b="1" kern="1200" dirty="0">
            <a:solidFill>
              <a:srgbClr val="FFC000"/>
            </a:solidFill>
          </a:endParaRPr>
        </a:p>
      </dsp:txBody>
      <dsp:txXfrm rot="-5400000">
        <a:off x="2558551" y="316067"/>
        <a:ext cx="1210500" cy="1391379"/>
      </dsp:txXfrm>
    </dsp:sp>
    <dsp:sp modelId="{8903672B-20F7-44BB-B624-256C2DE1A633}">
      <dsp:nvSpPr>
        <dsp:cNvPr id="0" name=""/>
        <dsp:cNvSpPr/>
      </dsp:nvSpPr>
      <dsp:spPr>
        <a:xfrm>
          <a:off x="28649" y="405344"/>
          <a:ext cx="2183085" cy="1212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B047A-89AC-43DB-A004-7E5371B0F2E6}">
      <dsp:nvSpPr>
        <dsp:cNvPr id="0" name=""/>
        <dsp:cNvSpPr/>
      </dsp:nvSpPr>
      <dsp:spPr>
        <a:xfrm rot="5400000">
          <a:off x="4052399" y="132458"/>
          <a:ext cx="2021375" cy="1758596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 w="12700" cap="flat" cmpd="sng" algn="ctr">
          <a:solidFill>
            <a:srgbClr val="00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FFC000"/>
              </a:solidFill>
            </a:rPr>
            <a:t>Проекты </a:t>
          </a:r>
          <a:r>
            <a:rPr lang="ru-RU" sz="1500" b="1" kern="1200" dirty="0" err="1" smtClean="0">
              <a:solidFill>
                <a:srgbClr val="FFC000"/>
              </a:solidFill>
            </a:rPr>
            <a:t>Эразмус</a:t>
          </a:r>
          <a:r>
            <a:rPr lang="ru-RU" sz="1500" b="1" kern="1200" dirty="0" smtClean="0">
              <a:solidFill>
                <a:srgbClr val="FFC000"/>
              </a:solidFill>
            </a:rPr>
            <a:t>+</a:t>
          </a:r>
          <a:endParaRPr lang="en-GB" sz="1500" b="1" kern="1200" dirty="0">
            <a:solidFill>
              <a:srgbClr val="FFC000"/>
            </a:solidFill>
          </a:endParaRPr>
        </a:p>
      </dsp:txBody>
      <dsp:txXfrm rot="-5400000">
        <a:off x="4457836" y="316067"/>
        <a:ext cx="1210500" cy="1391379"/>
      </dsp:txXfrm>
    </dsp:sp>
    <dsp:sp modelId="{F69167FA-5998-4CA9-AB57-A08A2607D913}">
      <dsp:nvSpPr>
        <dsp:cNvPr id="0" name=""/>
        <dsp:cNvSpPr/>
      </dsp:nvSpPr>
      <dsp:spPr>
        <a:xfrm rot="5400000">
          <a:off x="3039980" y="1867243"/>
          <a:ext cx="2021375" cy="1758596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12700" cap="flat" cmpd="sng" algn="ctr">
          <a:solidFill>
            <a:srgbClr val="00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GB" sz="1500" b="1" kern="1200" dirty="0">
            <a:solidFill>
              <a:srgbClr val="002060"/>
            </a:solidFill>
          </a:endParaRPr>
        </a:p>
      </dsp:txBody>
      <dsp:txXfrm rot="-5400000">
        <a:off x="3445417" y="2050852"/>
        <a:ext cx="1210500" cy="1391379"/>
      </dsp:txXfrm>
    </dsp:sp>
    <dsp:sp modelId="{CD32CDD7-7B55-47DF-AAC3-77F9B427E976}">
      <dsp:nvSpPr>
        <dsp:cNvPr id="0" name=""/>
        <dsp:cNvSpPr/>
      </dsp:nvSpPr>
      <dsp:spPr>
        <a:xfrm>
          <a:off x="4164700" y="2100530"/>
          <a:ext cx="3435915" cy="1212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Элементы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интернационализации</a:t>
          </a:r>
          <a:endParaRPr lang="en-GB" sz="2000" b="1" kern="1200" dirty="0" smtClean="0">
            <a:solidFill>
              <a:srgbClr val="002060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</a:pPr>
          <a:endParaRPr lang="en-GB" sz="1500" kern="1200" dirty="0"/>
        </a:p>
      </dsp:txBody>
      <dsp:txXfrm>
        <a:off x="4164700" y="2100530"/>
        <a:ext cx="3435915" cy="1212825"/>
      </dsp:txXfrm>
    </dsp:sp>
    <dsp:sp modelId="{939DDCC4-52BB-4B66-B31A-CF773782213E}">
      <dsp:nvSpPr>
        <dsp:cNvPr id="0" name=""/>
        <dsp:cNvSpPr/>
      </dsp:nvSpPr>
      <dsp:spPr>
        <a:xfrm rot="5400000">
          <a:off x="1102604" y="1848202"/>
          <a:ext cx="2021375" cy="1758596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 w="12700" cap="flat" cmpd="sng" algn="ctr">
          <a:solidFill>
            <a:srgbClr val="00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 smtClean="0">
              <a:solidFill>
                <a:srgbClr val="FFC000"/>
              </a:solidFill>
            </a:rPr>
            <a:t>Зарубежные эксперты и </a:t>
          </a:r>
          <a:r>
            <a:rPr lang="ru-RU" sz="1500" b="1" kern="1200" dirty="0" err="1" smtClean="0">
              <a:solidFill>
                <a:srgbClr val="FFC000"/>
              </a:solidFill>
            </a:rPr>
            <a:t>преподава</a:t>
          </a:r>
          <a:endParaRPr lang="ru-RU" sz="1500" b="1" kern="1200" dirty="0" smtClean="0">
            <a:solidFill>
              <a:srgbClr val="FFC000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 err="1" smtClean="0">
              <a:solidFill>
                <a:srgbClr val="FFC000"/>
              </a:solidFill>
            </a:rPr>
            <a:t>тели</a:t>
          </a:r>
          <a:endParaRPr lang="en-GB" sz="1500" b="1" kern="1200" dirty="0">
            <a:solidFill>
              <a:srgbClr val="FFC000"/>
            </a:solidFill>
          </a:endParaRPr>
        </a:p>
      </dsp:txBody>
      <dsp:txXfrm rot="-5400000">
        <a:off x="1508041" y="2031811"/>
        <a:ext cx="1210500" cy="1391379"/>
      </dsp:txXfrm>
    </dsp:sp>
    <dsp:sp modelId="{A3F9F2B3-0C02-41C9-B394-885C31E8A327}">
      <dsp:nvSpPr>
        <dsp:cNvPr id="0" name=""/>
        <dsp:cNvSpPr/>
      </dsp:nvSpPr>
      <dsp:spPr>
        <a:xfrm rot="5400000">
          <a:off x="2153114" y="3563945"/>
          <a:ext cx="2021375" cy="1758596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 w="12700" cap="flat" cmpd="sng" algn="ctr">
          <a:solidFill>
            <a:srgbClr val="00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 smtClean="0">
              <a:solidFill>
                <a:srgbClr val="FFC000"/>
              </a:solidFill>
            </a:rPr>
            <a:t>Программы </a:t>
          </a:r>
          <a:r>
            <a:rPr lang="en-US" sz="1500" b="1" kern="1200" dirty="0" smtClean="0">
              <a:solidFill>
                <a:srgbClr val="FFC000"/>
              </a:solidFill>
            </a:rPr>
            <a:t>PhD</a:t>
          </a:r>
          <a:endParaRPr lang="en-GB" sz="1500" b="1" kern="1200" dirty="0">
            <a:solidFill>
              <a:srgbClr val="FFC000"/>
            </a:solidFill>
          </a:endParaRPr>
        </a:p>
      </dsp:txBody>
      <dsp:txXfrm rot="-5400000">
        <a:off x="2558551" y="3747554"/>
        <a:ext cx="1210500" cy="1391379"/>
      </dsp:txXfrm>
    </dsp:sp>
    <dsp:sp modelId="{22A61ABA-BB6C-4FD6-B19D-990B38DE6A50}">
      <dsp:nvSpPr>
        <dsp:cNvPr id="0" name=""/>
        <dsp:cNvSpPr/>
      </dsp:nvSpPr>
      <dsp:spPr>
        <a:xfrm>
          <a:off x="28649" y="3836831"/>
          <a:ext cx="2183085" cy="1212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B2115-0BCD-42DE-8079-CC3991AB855A}">
      <dsp:nvSpPr>
        <dsp:cNvPr id="0" name=""/>
        <dsp:cNvSpPr/>
      </dsp:nvSpPr>
      <dsp:spPr>
        <a:xfrm rot="5400000">
          <a:off x="4052399" y="3563945"/>
          <a:ext cx="2021375" cy="1758596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 w="12700" cap="flat" cmpd="sng" algn="ctr">
          <a:solidFill>
            <a:srgbClr val="00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FFC000"/>
              </a:solidFill>
            </a:rPr>
            <a:t>Программы экспорта</a:t>
          </a:r>
          <a:endParaRPr lang="en-GB" sz="1500" b="1" kern="1200" dirty="0">
            <a:solidFill>
              <a:srgbClr val="FFC000"/>
            </a:solidFill>
          </a:endParaRPr>
        </a:p>
      </dsp:txBody>
      <dsp:txXfrm rot="-5400000">
        <a:off x="4457836" y="3747554"/>
        <a:ext cx="1210500" cy="13913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27F19-3AEC-4EB4-B8BC-4FFE016DA789}">
      <dsp:nvSpPr>
        <dsp:cNvPr id="0" name=""/>
        <dsp:cNvSpPr/>
      </dsp:nvSpPr>
      <dsp:spPr>
        <a:xfrm>
          <a:off x="-310819" y="0"/>
          <a:ext cx="4152900" cy="4152900"/>
        </a:xfrm>
        <a:prstGeom prst="pie">
          <a:avLst>
            <a:gd name="adj1" fmla="val 5400000"/>
            <a:gd name="adj2" fmla="val 16200000"/>
          </a:avLst>
        </a:prstGeom>
        <a:solidFill>
          <a:srgbClr val="00206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371CC-3CEB-4121-BC92-B534C5419FC0}">
      <dsp:nvSpPr>
        <dsp:cNvPr id="0" name=""/>
        <dsp:cNvSpPr/>
      </dsp:nvSpPr>
      <dsp:spPr>
        <a:xfrm>
          <a:off x="1765630" y="0"/>
          <a:ext cx="9011886" cy="4152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</a:rPr>
            <a:t>      </a:t>
          </a:r>
          <a:r>
            <a:rPr lang="en-US" sz="2800" b="0" kern="1200" dirty="0" smtClean="0">
              <a:solidFill>
                <a:srgbClr val="FFC000"/>
              </a:solidFill>
            </a:rPr>
            <a:t>Doctoral degree</a:t>
          </a:r>
          <a:endParaRPr lang="en-GB" sz="2800" b="0" kern="1200" dirty="0">
            <a:solidFill>
              <a:srgbClr val="FFC000"/>
            </a:solidFill>
          </a:endParaRPr>
        </a:p>
      </dsp:txBody>
      <dsp:txXfrm>
        <a:off x="1765630" y="0"/>
        <a:ext cx="4505943" cy="1245872"/>
      </dsp:txXfrm>
    </dsp:sp>
    <dsp:sp modelId="{FDE9366A-CB5F-4BA4-8901-71D5AE2B3754}">
      <dsp:nvSpPr>
        <dsp:cNvPr id="0" name=""/>
        <dsp:cNvSpPr/>
      </dsp:nvSpPr>
      <dsp:spPr>
        <a:xfrm>
          <a:off x="415938" y="1245872"/>
          <a:ext cx="2699382" cy="269938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CE51B-347F-40E1-A132-816A9740D1FA}">
      <dsp:nvSpPr>
        <dsp:cNvPr id="0" name=""/>
        <dsp:cNvSpPr/>
      </dsp:nvSpPr>
      <dsp:spPr>
        <a:xfrm>
          <a:off x="1765630" y="1245872"/>
          <a:ext cx="9011886" cy="26993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534988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rgbClr val="FFC000"/>
              </a:solidFill>
            </a:rPr>
            <a:t>Master degree</a:t>
          </a:r>
          <a:endParaRPr lang="en-GB" sz="2800" b="0" kern="1200" dirty="0">
            <a:solidFill>
              <a:srgbClr val="FFC000"/>
            </a:solidFill>
          </a:endParaRPr>
        </a:p>
      </dsp:txBody>
      <dsp:txXfrm>
        <a:off x="1765630" y="1245872"/>
        <a:ext cx="4505943" cy="1245868"/>
      </dsp:txXfrm>
    </dsp:sp>
    <dsp:sp modelId="{2B2E00D9-4C2A-4470-BF6C-2EC7B71745A7}">
      <dsp:nvSpPr>
        <dsp:cNvPr id="0" name=""/>
        <dsp:cNvSpPr/>
      </dsp:nvSpPr>
      <dsp:spPr>
        <a:xfrm>
          <a:off x="1142695" y="2491741"/>
          <a:ext cx="1245868" cy="124586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7971A-9195-4D2B-8BA9-DECA46A70E6F}">
      <dsp:nvSpPr>
        <dsp:cNvPr id="0" name=""/>
        <dsp:cNvSpPr/>
      </dsp:nvSpPr>
      <dsp:spPr>
        <a:xfrm>
          <a:off x="1765630" y="2491741"/>
          <a:ext cx="9011886" cy="1245868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534988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rgbClr val="FFC000"/>
              </a:solidFill>
            </a:rPr>
            <a:t>Bachelor degree</a:t>
          </a:r>
          <a:endParaRPr lang="en-GB" sz="2800" b="0" kern="1200" dirty="0">
            <a:solidFill>
              <a:srgbClr val="FFC000"/>
            </a:solidFill>
          </a:endParaRPr>
        </a:p>
      </dsp:txBody>
      <dsp:txXfrm>
        <a:off x="1765630" y="2491741"/>
        <a:ext cx="4505943" cy="1245868"/>
      </dsp:txXfrm>
    </dsp:sp>
    <dsp:sp modelId="{186C0D10-5656-4928-A984-141D24FE1CB9}">
      <dsp:nvSpPr>
        <dsp:cNvPr id="0" name=""/>
        <dsp:cNvSpPr/>
      </dsp:nvSpPr>
      <dsp:spPr>
        <a:xfrm>
          <a:off x="5299461" y="26225"/>
          <a:ext cx="5749223" cy="12458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</a:rPr>
            <a:t>180 кредитов</a:t>
          </a:r>
          <a:endParaRPr lang="en-GB" sz="2400" b="1" kern="1200" dirty="0">
            <a:solidFill>
              <a:srgbClr val="002060"/>
            </a:solidFill>
          </a:endParaRPr>
        </a:p>
      </dsp:txBody>
      <dsp:txXfrm>
        <a:off x="5299461" y="26225"/>
        <a:ext cx="5749223" cy="1245872"/>
      </dsp:txXfrm>
    </dsp:sp>
    <dsp:sp modelId="{E75395E9-65DD-473F-987E-4AA5CDFD909D}">
      <dsp:nvSpPr>
        <dsp:cNvPr id="0" name=""/>
        <dsp:cNvSpPr/>
      </dsp:nvSpPr>
      <dsp:spPr>
        <a:xfrm>
          <a:off x="5328930" y="1261115"/>
          <a:ext cx="5448586" cy="125348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3200" b="1" kern="1200" dirty="0">
            <a:solidFill>
              <a:srgbClr val="00206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rgbClr val="002060"/>
              </a:solidFill>
            </a:rPr>
            <a:t>120</a:t>
          </a:r>
          <a:r>
            <a:rPr lang="ru-RU" sz="2400" b="1" kern="1200" dirty="0" smtClean="0">
              <a:solidFill>
                <a:srgbClr val="002060"/>
              </a:solidFill>
            </a:rPr>
            <a:t> кредитов</a:t>
          </a:r>
          <a:endParaRPr lang="en-GB" sz="2400" b="1" kern="1200" dirty="0">
            <a:solidFill>
              <a:srgbClr val="002060"/>
            </a:solidFill>
          </a:endParaRPr>
        </a:p>
      </dsp:txBody>
      <dsp:txXfrm>
        <a:off x="5328930" y="1261115"/>
        <a:ext cx="5448586" cy="1253480"/>
      </dsp:txXfrm>
    </dsp:sp>
    <dsp:sp modelId="{A2EB7A4A-2E19-452D-8B03-1F6217906F9D}">
      <dsp:nvSpPr>
        <dsp:cNvPr id="0" name=""/>
        <dsp:cNvSpPr/>
      </dsp:nvSpPr>
      <dsp:spPr>
        <a:xfrm>
          <a:off x="5324469" y="2491080"/>
          <a:ext cx="5500855" cy="12458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</a:rPr>
            <a:t>240 </a:t>
          </a:r>
          <a:r>
            <a:rPr lang="ru-RU" sz="2400" b="1" kern="1200" dirty="0" err="1" smtClean="0">
              <a:solidFill>
                <a:srgbClr val="002060"/>
              </a:solidFill>
            </a:rPr>
            <a:t>кредитов</a:t>
          </a:r>
          <a:r>
            <a:rPr lang="ru-RU" sz="5500" b="1" kern="1200" dirty="0" err="1" smtClean="0">
              <a:solidFill>
                <a:srgbClr val="002060"/>
              </a:solidFill>
            </a:rPr>
            <a:t>в</a:t>
          </a:r>
          <a:endParaRPr lang="en-GB" sz="5500" b="1" kern="1200" dirty="0">
            <a:solidFill>
              <a:srgbClr val="002060"/>
            </a:solidFill>
          </a:endParaRPr>
        </a:p>
      </dsp:txBody>
      <dsp:txXfrm>
        <a:off x="5324469" y="2491080"/>
        <a:ext cx="5500855" cy="1245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6313E-9D24-4EFA-A11E-D0309B49C034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87BAF-4CB6-443F-98A1-1BA9AE55A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520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>
              <a:solidFill>
                <a:srgbClr val="04013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87BAF-4CB6-443F-98A1-1BA9AE55A47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165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87BAF-4CB6-443F-98A1-1BA9AE55A47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826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87BAF-4CB6-443F-98A1-1BA9AE55A47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226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87BAF-4CB6-443F-98A1-1BA9AE55A47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095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87BAF-4CB6-443F-98A1-1BA9AE55A47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095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87BAF-4CB6-443F-98A1-1BA9AE55A47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32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87BAF-4CB6-443F-98A1-1BA9AE55A47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095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87BAF-4CB6-443F-98A1-1BA9AE55A47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095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87BAF-4CB6-443F-98A1-1BA9AE55A47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215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87BAF-4CB6-443F-98A1-1BA9AE55A47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095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87BAF-4CB6-443F-98A1-1BA9AE55A47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32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87BAF-4CB6-443F-98A1-1BA9AE55A47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926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87BAF-4CB6-443F-98A1-1BA9AE55A47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92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E502-8F38-4466-8D73-45D70ADC2563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6979-3927-4974-97DB-9F04E650E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873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E502-8F38-4466-8D73-45D70ADC2563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6979-3927-4974-97DB-9F04E650E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21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E502-8F38-4466-8D73-45D70ADC2563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6979-3927-4974-97DB-9F04E650E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18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E502-8F38-4466-8D73-45D70ADC2563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6979-3927-4974-97DB-9F04E650E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34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E502-8F38-4466-8D73-45D70ADC2563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6979-3927-4974-97DB-9F04E650E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27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E502-8F38-4466-8D73-45D70ADC2563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6979-3927-4974-97DB-9F04E650E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43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E502-8F38-4466-8D73-45D70ADC2563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6979-3927-4974-97DB-9F04E650E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876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E502-8F38-4466-8D73-45D70ADC2563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6979-3927-4974-97DB-9F04E650E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99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E502-8F38-4466-8D73-45D70ADC2563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6979-3927-4974-97DB-9F04E650E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34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E502-8F38-4466-8D73-45D70ADC2563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6979-3927-4974-97DB-9F04E650E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75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E502-8F38-4466-8D73-45D70ADC2563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6979-3927-4974-97DB-9F04E650E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89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4E502-8F38-4466-8D73-45D70ADC2563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46979-3927-4974-97DB-9F04E650E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3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12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7.jpeg"/><Relationship Id="rId5" Type="http://schemas.openxmlformats.org/officeDocument/2006/relationships/diagramLayout" Target="../diagrams/layout6.xml"/><Relationship Id="rId15" Type="http://schemas.openxmlformats.org/officeDocument/2006/relationships/image" Target="../media/image10.png"/><Relationship Id="rId10" Type="http://schemas.microsoft.com/office/2007/relationships/hdphoto" Target="../media/hdphoto1.wdp"/><Relationship Id="rId4" Type="http://schemas.openxmlformats.org/officeDocument/2006/relationships/diagramData" Target="../diagrams/data6.xml"/><Relationship Id="rId9" Type="http://schemas.openxmlformats.org/officeDocument/2006/relationships/image" Target="../media/image6.jpeg"/><Relationship Id="rId1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39189" y="953921"/>
            <a:ext cx="7583906" cy="160880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40139"/>
                </a:solidFill>
              </a:rPr>
              <a:t>Интернационализация университетов: вызовы и перспективы</a:t>
            </a:r>
            <a:endParaRPr lang="ru-RU" sz="3200" b="1" dirty="0">
              <a:solidFill>
                <a:srgbClr val="04013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815389"/>
            <a:ext cx="12192000" cy="4042611"/>
          </a:xfrm>
          <a:solidFill>
            <a:srgbClr val="040139"/>
          </a:solidFill>
        </p:spPr>
        <p:txBody>
          <a:bodyPr/>
          <a:lstStyle/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208998" y="4087368"/>
            <a:ext cx="9028978" cy="12034"/>
          </a:xfrm>
          <a:prstGeom prst="line">
            <a:avLst/>
          </a:prstGeom>
          <a:ln w="50800">
            <a:solidFill>
              <a:srgbClr val="EFD7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1237976" y="1280160"/>
            <a:ext cx="0" cy="2807208"/>
          </a:xfrm>
          <a:prstGeom prst="line">
            <a:avLst/>
          </a:prstGeom>
          <a:ln w="57150">
            <a:solidFill>
              <a:srgbClr val="EFD7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 txBox="1">
            <a:spLocks/>
          </p:cNvSpPr>
          <p:nvPr/>
        </p:nvSpPr>
        <p:spPr>
          <a:xfrm>
            <a:off x="2208998" y="2971800"/>
            <a:ext cx="8586001" cy="9637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y-KG" sz="3200" b="1" dirty="0" smtClean="0">
                <a:solidFill>
                  <a:srgbClr val="EFD75F"/>
                </a:solidFill>
              </a:rPr>
              <a:t>Интернационализация  </a:t>
            </a:r>
            <a:r>
              <a:rPr lang="ky-KG" sz="3200" b="1" dirty="0">
                <a:solidFill>
                  <a:srgbClr val="EFD75F"/>
                </a:solidFill>
              </a:rPr>
              <a:t>как ключевой фактор инновационного развития </a:t>
            </a:r>
            <a:r>
              <a:rPr lang="ky-KG" sz="3200" b="1" dirty="0" smtClean="0">
                <a:solidFill>
                  <a:srgbClr val="EFD75F"/>
                </a:solidFill>
              </a:rPr>
              <a:t>университет</a:t>
            </a:r>
            <a:r>
              <a:rPr lang="ru-RU" sz="3200" b="1" dirty="0" smtClean="0">
                <a:solidFill>
                  <a:srgbClr val="EFD75F"/>
                </a:solidFill>
              </a:rPr>
              <a:t>а</a:t>
            </a:r>
            <a:endParaRPr lang="ru-RU" sz="3200" b="1" dirty="0">
              <a:solidFill>
                <a:srgbClr val="EFD75F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739189" y="4610100"/>
            <a:ext cx="7262395" cy="180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err="1" smtClean="0">
                <a:solidFill>
                  <a:srgbClr val="EFD75F"/>
                </a:solidFill>
              </a:rPr>
              <a:t>С.Сирмбард</a:t>
            </a:r>
            <a:r>
              <a:rPr lang="ru-RU" sz="2600" b="1" dirty="0" smtClean="0">
                <a:solidFill>
                  <a:srgbClr val="EFD75F"/>
                </a:solidFill>
              </a:rPr>
              <a:t>, ректор Университета Адам, национальный эксперт по реформированию высшего образования</a:t>
            </a:r>
          </a:p>
          <a:p>
            <a:endParaRPr lang="ru-RU" sz="2600" b="1" dirty="0" smtClean="0">
              <a:solidFill>
                <a:srgbClr val="EFD75F"/>
              </a:solidFill>
            </a:endParaRPr>
          </a:p>
          <a:p>
            <a:r>
              <a:rPr lang="ru-RU" sz="2200" b="1" dirty="0" smtClean="0">
                <a:solidFill>
                  <a:srgbClr val="EFD75F"/>
                </a:solidFill>
              </a:rPr>
              <a:t>Бишкек, </a:t>
            </a:r>
            <a:r>
              <a:rPr lang="ru-RU" sz="2200" b="1" dirty="0" smtClean="0">
                <a:solidFill>
                  <a:srgbClr val="EFD75F"/>
                </a:solidFill>
              </a:rPr>
              <a:t>26.04.2019</a:t>
            </a:r>
            <a:endParaRPr lang="ru-RU" sz="2200" b="1" dirty="0">
              <a:solidFill>
                <a:srgbClr val="EFD75F"/>
              </a:solidFill>
            </a:endParaRPr>
          </a:p>
        </p:txBody>
      </p:sp>
      <p:pic>
        <p:nvPicPr>
          <p:cNvPr id="1026" name="Рисунок 5" descr="C:\Users\Маслова_МО\Desktop\Logo ADAM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" y="209550"/>
            <a:ext cx="941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4"/>
          <p:cNvGrpSpPr>
            <a:grpSpLocks/>
          </p:cNvGrpSpPr>
          <p:nvPr/>
        </p:nvGrpSpPr>
        <p:grpSpPr bwMode="auto">
          <a:xfrm>
            <a:off x="5505450" y="43498"/>
            <a:ext cx="1428750" cy="1236662"/>
            <a:chOff x="0" y="0"/>
            <a:chExt cx="1485900" cy="1291580"/>
          </a:xfrm>
        </p:grpSpPr>
        <p:pic>
          <p:nvPicPr>
            <p:cNvPr id="6" name="Picture 9" descr="gerb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75" y="0"/>
              <a:ext cx="891540" cy="887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"/>
            <p:cNvSpPr txBox="1">
              <a:spLocks/>
            </p:cNvSpPr>
            <p:nvPr/>
          </p:nvSpPr>
          <p:spPr bwMode="auto">
            <a:xfrm>
              <a:off x="0" y="847725"/>
              <a:ext cx="1485900" cy="443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Министерство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образования и науки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Кыргызской Республики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675" y="297689"/>
            <a:ext cx="12001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61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4236"/>
            <a:ext cx="12193057" cy="89376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 flipV="1">
            <a:off x="11760200" y="800100"/>
            <a:ext cx="23876" cy="563676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/>
          <p:cNvGrpSpPr/>
          <p:nvPr/>
        </p:nvGrpSpPr>
        <p:grpSpPr>
          <a:xfrm>
            <a:off x="2628900" y="1162050"/>
            <a:ext cx="8343900" cy="4610100"/>
            <a:chOff x="0" y="1285860"/>
            <a:chExt cx="9144000" cy="5572140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00562" y="1357298"/>
              <a:ext cx="4340317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1285860"/>
              <a:ext cx="4394223" cy="2500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43438" y="4251739"/>
              <a:ext cx="4500562" cy="2606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" y="4143380"/>
              <a:ext cx="4714875" cy="2714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Прямоугольник 6"/>
          <p:cNvSpPr/>
          <p:nvPr/>
        </p:nvSpPr>
        <p:spPr>
          <a:xfrm>
            <a:off x="530878" y="430768"/>
            <a:ext cx="9428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EFD75F"/>
                </a:solidFill>
              </a:rPr>
              <a:t>QAMEL/</a:t>
            </a:r>
            <a:r>
              <a:rPr lang="en-US" sz="2800" b="1" dirty="0" err="1" smtClean="0">
                <a:solidFill>
                  <a:srgbClr val="EFD75F"/>
                </a:solidFill>
              </a:rPr>
              <a:t>elearning</a:t>
            </a:r>
            <a:r>
              <a:rPr lang="en-US" sz="2800" b="1" dirty="0" smtClean="0">
                <a:solidFill>
                  <a:srgbClr val="EFD75F"/>
                </a:solidFill>
              </a:rPr>
              <a:t>/</a:t>
            </a:r>
            <a:r>
              <a:rPr lang="ru-RU" sz="2800" b="1" dirty="0" smtClean="0">
                <a:solidFill>
                  <a:srgbClr val="EFD75F"/>
                </a:solidFill>
              </a:rPr>
              <a:t>симуляторы</a:t>
            </a:r>
            <a:r>
              <a:rPr lang="en-US" sz="2800" b="1" dirty="0" smtClean="0">
                <a:solidFill>
                  <a:srgbClr val="EFD75F"/>
                </a:solidFill>
              </a:rPr>
              <a:t>/</a:t>
            </a:r>
            <a:r>
              <a:rPr lang="ru-RU" sz="2800" b="1" dirty="0" smtClean="0">
                <a:solidFill>
                  <a:srgbClr val="EFD75F"/>
                </a:solidFill>
              </a:rPr>
              <a:t> виртуальная  мобильность</a:t>
            </a:r>
            <a:r>
              <a:rPr lang="en-US" sz="2800" b="1" dirty="0" smtClean="0">
                <a:solidFill>
                  <a:srgbClr val="EFD75F"/>
                </a:solidFill>
              </a:rPr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624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619" y="220417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EFD75F"/>
                </a:solidFill>
              </a:rPr>
              <a:t>Изменения сетевого </a:t>
            </a:r>
            <a:r>
              <a:rPr lang="ru-RU" sz="3200" b="1" dirty="0" smtClean="0">
                <a:solidFill>
                  <a:srgbClr val="EFD75F"/>
                </a:solidFill>
              </a:rPr>
              <a:t>взаимодействия</a:t>
            </a:r>
            <a:endParaRPr lang="ru-RU" sz="3200" b="1" dirty="0">
              <a:solidFill>
                <a:srgbClr val="EFD75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4236"/>
            <a:ext cx="12193057" cy="89376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 flipV="1">
            <a:off x="11760200" y="800100"/>
            <a:ext cx="23876" cy="5636768"/>
          </a:xfrm>
          <a:prstGeom prst="line">
            <a:avLst/>
          </a:prstGeom>
          <a:ln w="57150">
            <a:solidFill>
              <a:srgbClr val="EFD7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950993" y="1377681"/>
            <a:ext cx="9640428" cy="4481605"/>
            <a:chOff x="1414130" y="1658939"/>
            <a:chExt cx="9640428" cy="4481605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414131" y="1658939"/>
              <a:ext cx="1951369" cy="779853"/>
              <a:chOff x="1414131" y="1658939"/>
              <a:chExt cx="1951369" cy="779853"/>
            </a:xfrm>
          </p:grpSpPr>
          <p:pic>
            <p:nvPicPr>
              <p:cNvPr id="55" name="Picture 2" descr="ÑÐ½Ð¸Ð²ÐµÑÑÐ¸ÑÐµÑ Ð·Ð½Ð°ÑÐ¾Ðº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4131" y="1658939"/>
                <a:ext cx="694069" cy="7592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ÑÐ½Ð¸Ð²ÐµÑÑÐ¸ÑÐµÑ Ð·Ð½Ð°ÑÐ¾Ðº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431" y="1679578"/>
                <a:ext cx="694069" cy="7592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7" name="Двойная стрелка влево/вправо 56"/>
              <p:cNvSpPr/>
              <p:nvPr/>
            </p:nvSpPr>
            <p:spPr>
              <a:xfrm>
                <a:off x="2115465" y="1943100"/>
                <a:ext cx="533400" cy="333878"/>
              </a:xfrm>
              <a:prstGeom prst="left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1414130" y="4011515"/>
              <a:ext cx="1951368" cy="2129029"/>
              <a:chOff x="1414130" y="4011515"/>
              <a:chExt cx="1951368" cy="2129029"/>
            </a:xfrm>
          </p:grpSpPr>
          <p:grpSp>
            <p:nvGrpSpPr>
              <p:cNvPr id="48" name="Группа 47"/>
              <p:cNvGrpSpPr/>
              <p:nvPr/>
            </p:nvGrpSpPr>
            <p:grpSpPr>
              <a:xfrm>
                <a:off x="1414130" y="4011515"/>
                <a:ext cx="1951368" cy="2129029"/>
                <a:chOff x="1414131" y="3049393"/>
                <a:chExt cx="1951368" cy="2129029"/>
              </a:xfrm>
            </p:grpSpPr>
            <p:pic>
              <p:nvPicPr>
                <p:cNvPr id="52" name="Picture 2" descr="ÑÐ½Ð¸Ð²ÐµÑÑÐ¸ÑÐµÑ Ð·Ð½Ð°ÑÐ¾Ðº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14131" y="3716339"/>
                  <a:ext cx="694069" cy="7592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2" descr="ÑÐ½Ð¸Ð²ÐµÑÑÐ¸ÑÐµÑ Ð·Ð½Ð°ÑÐ¾Ðº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71430" y="3049393"/>
                  <a:ext cx="694069" cy="7592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2" descr="ÑÐ½Ð¸Ð²ÐµÑÑÐ¸ÑÐµÑ Ð·Ð½Ð°ÑÐ¾Ðº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71429" y="4419208"/>
                  <a:ext cx="694069" cy="7592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9" name="Двойная стрелка влево/вправо 48"/>
              <p:cNvSpPr/>
              <p:nvPr/>
            </p:nvSpPr>
            <p:spPr>
              <a:xfrm rot="19625107">
                <a:off x="2123113" y="4407072"/>
                <a:ext cx="533400" cy="333878"/>
              </a:xfrm>
              <a:prstGeom prst="left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Двойная стрелка влево/вправо 49"/>
              <p:cNvSpPr/>
              <p:nvPr/>
            </p:nvSpPr>
            <p:spPr>
              <a:xfrm rot="1651608">
                <a:off x="2115464" y="5471756"/>
                <a:ext cx="533400" cy="333878"/>
              </a:xfrm>
              <a:prstGeom prst="leftRightArrow">
                <a:avLst>
                  <a:gd name="adj1" fmla="val 52942"/>
                  <a:gd name="adj2" fmla="val 50000"/>
                </a:avLst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Двойная стрелка влево/вправо 50"/>
              <p:cNvSpPr/>
              <p:nvPr/>
            </p:nvSpPr>
            <p:spPr>
              <a:xfrm rot="5400000">
                <a:off x="2740803" y="4901382"/>
                <a:ext cx="533400" cy="333878"/>
              </a:xfrm>
              <a:prstGeom prst="left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7687931" y="2276978"/>
              <a:ext cx="3366627" cy="2873568"/>
              <a:chOff x="7687931" y="2276978"/>
              <a:chExt cx="3366627" cy="2873568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7687931" y="2276978"/>
                <a:ext cx="3366627" cy="2873568"/>
                <a:chOff x="7687931" y="2276978"/>
                <a:chExt cx="3366627" cy="2873568"/>
              </a:xfrm>
            </p:grpSpPr>
            <p:pic>
              <p:nvPicPr>
                <p:cNvPr id="36" name="Picture 2" descr="ÑÐ½Ð¸Ð²ÐµÑÑÐ¸ÑÐµÑ Ð·Ð½Ð°ÑÐ¾Ðº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87931" y="3334155"/>
                  <a:ext cx="694069" cy="7592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Picture 2" descr="ÑÐ½Ð¸Ð²ÐµÑÑÐ¸ÑÐµÑ Ð·Ð½Ð°ÑÐ¾Ðº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360489" y="2276978"/>
                  <a:ext cx="694069" cy="7592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" name="Picture 2" descr="ÑÐ½Ð¸Ð²ÐµÑÑÐ¸ÑÐµÑ Ð·Ð½Ð°ÑÐ¾Ðº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469637" y="2276978"/>
                  <a:ext cx="694069" cy="7592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" name="Picture 2" descr="ÑÐ½Ð¸Ð²ÐµÑÑÐ¸ÑÐµÑ Ð·Ð½Ð°ÑÐ¾Ðº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78784" y="2276978"/>
                  <a:ext cx="694069" cy="7592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" name="Picture 2" descr="ÑÐ½Ð¸Ð²ÐµÑÑÐ¸ÑÐµÑ Ð·Ð½Ð°ÑÐ¾Ðº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87931" y="2276978"/>
                  <a:ext cx="694069" cy="7592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2" descr="ÑÐ½Ð¸Ð²ÐµÑÑÐ¸ÑÐµÑ Ð·Ð½Ð°ÑÐ¾Ðº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78784" y="4391332"/>
                  <a:ext cx="694069" cy="7592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2" descr="ÑÐ½Ð¸Ð²ÐµÑÑÐ¸ÑÐµÑ Ð·Ð½Ð°ÑÐ¾Ðº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87931" y="4391332"/>
                  <a:ext cx="694069" cy="7592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Picture 2" descr="ÑÐ½Ð¸Ð²ÐµÑÑÐ¸ÑÐµÑ Ð·Ð½Ð°ÑÐ¾Ðº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360489" y="3334155"/>
                  <a:ext cx="694069" cy="7592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2" descr="ÑÐ½Ð¸Ð²ÐµÑÑÐ¸ÑÐµÑ Ð·Ð½Ð°ÑÐ¾Ðº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469637" y="3334155"/>
                  <a:ext cx="694069" cy="7592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" name="Picture 2" descr="ÑÐ½Ð¸Ð²ÐµÑÑÐ¸ÑÐµÑ Ð·Ð½Ð°ÑÐ¾Ðº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78784" y="3334155"/>
                  <a:ext cx="694069" cy="7592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" name="Picture 2" descr="ÑÐ½Ð¸Ð²ÐµÑÑÐ¸ÑÐµÑ Ð·Ð½Ð°ÑÐ¾Ðº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360489" y="4391332"/>
                  <a:ext cx="694069" cy="7592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2" descr="ÑÐ½Ð¸Ð²ÐµÑÑÐ¸ÑÐµÑ Ð·Ð½Ð°ÑÐ¾Ðº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469637" y="4391332"/>
                  <a:ext cx="694069" cy="7592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3" name="Двойная стрелка влево/вправо 12"/>
              <p:cNvSpPr/>
              <p:nvPr/>
            </p:nvSpPr>
            <p:spPr>
              <a:xfrm>
                <a:off x="8218604" y="4660295"/>
                <a:ext cx="533400" cy="333878"/>
              </a:xfrm>
              <a:prstGeom prst="left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Двойная стрелка влево/вправо 13"/>
              <p:cNvSpPr/>
              <p:nvPr/>
            </p:nvSpPr>
            <p:spPr>
              <a:xfrm>
                <a:off x="9996735" y="3621630"/>
                <a:ext cx="533400" cy="333878"/>
              </a:xfrm>
              <a:prstGeom prst="left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Двойная стрелка влево/вправо 14"/>
              <p:cNvSpPr/>
              <p:nvPr/>
            </p:nvSpPr>
            <p:spPr>
              <a:xfrm>
                <a:off x="9104545" y="3621630"/>
                <a:ext cx="533400" cy="333878"/>
              </a:xfrm>
              <a:prstGeom prst="left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Двойная стрелка влево/вправо 15"/>
              <p:cNvSpPr/>
              <p:nvPr/>
            </p:nvSpPr>
            <p:spPr>
              <a:xfrm>
                <a:off x="8218604" y="3635962"/>
                <a:ext cx="533400" cy="333878"/>
              </a:xfrm>
              <a:prstGeom prst="left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Двойная стрелка влево/вправо 16"/>
              <p:cNvSpPr/>
              <p:nvPr/>
            </p:nvSpPr>
            <p:spPr>
              <a:xfrm>
                <a:off x="9990486" y="2578852"/>
                <a:ext cx="533400" cy="333878"/>
              </a:xfrm>
              <a:prstGeom prst="left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Двойная стрелка влево/вправо 17"/>
              <p:cNvSpPr/>
              <p:nvPr/>
            </p:nvSpPr>
            <p:spPr>
              <a:xfrm>
                <a:off x="9104545" y="2552700"/>
                <a:ext cx="533400" cy="333878"/>
              </a:xfrm>
              <a:prstGeom prst="left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Двойная стрелка влево/вправо 18"/>
              <p:cNvSpPr/>
              <p:nvPr/>
            </p:nvSpPr>
            <p:spPr>
              <a:xfrm>
                <a:off x="8218604" y="2581778"/>
                <a:ext cx="533400" cy="333878"/>
              </a:xfrm>
              <a:prstGeom prst="left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Двойная стрелка влево/вправо 19"/>
              <p:cNvSpPr/>
              <p:nvPr/>
            </p:nvSpPr>
            <p:spPr>
              <a:xfrm>
                <a:off x="9985199" y="4692137"/>
                <a:ext cx="533400" cy="333878"/>
              </a:xfrm>
              <a:prstGeom prst="left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Двойная стрелка влево/вправо 20"/>
              <p:cNvSpPr/>
              <p:nvPr/>
            </p:nvSpPr>
            <p:spPr>
              <a:xfrm>
                <a:off x="9104545" y="4660295"/>
                <a:ext cx="533400" cy="333878"/>
              </a:xfrm>
              <a:prstGeom prst="left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Двойная стрелка влево/вправо 21"/>
              <p:cNvSpPr/>
              <p:nvPr/>
            </p:nvSpPr>
            <p:spPr>
              <a:xfrm rot="5400000">
                <a:off x="10418838" y="3018867"/>
                <a:ext cx="533400" cy="333878"/>
              </a:xfrm>
              <a:prstGeom prst="left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Двойная стрелка влево/вправо 22"/>
              <p:cNvSpPr/>
              <p:nvPr/>
            </p:nvSpPr>
            <p:spPr>
              <a:xfrm rot="5400000">
                <a:off x="9549971" y="3022772"/>
                <a:ext cx="533400" cy="333878"/>
              </a:xfrm>
              <a:prstGeom prst="left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Двойная стрелка влево/вправо 23"/>
              <p:cNvSpPr/>
              <p:nvPr/>
            </p:nvSpPr>
            <p:spPr>
              <a:xfrm rot="5400000">
                <a:off x="8646117" y="3050524"/>
                <a:ext cx="533400" cy="333878"/>
              </a:xfrm>
              <a:prstGeom prst="left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Двойная стрелка влево/вправо 24"/>
              <p:cNvSpPr/>
              <p:nvPr/>
            </p:nvSpPr>
            <p:spPr>
              <a:xfrm rot="5400000">
                <a:off x="7784965" y="3029051"/>
                <a:ext cx="533400" cy="333878"/>
              </a:xfrm>
              <a:prstGeom prst="left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Двойная стрелка влево/вправо 25"/>
              <p:cNvSpPr/>
              <p:nvPr/>
            </p:nvSpPr>
            <p:spPr>
              <a:xfrm rot="5400000">
                <a:off x="8646117" y="4111276"/>
                <a:ext cx="533400" cy="333878"/>
              </a:xfrm>
              <a:prstGeom prst="left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Двойная стрелка влево/вправо 26"/>
              <p:cNvSpPr/>
              <p:nvPr/>
            </p:nvSpPr>
            <p:spPr>
              <a:xfrm rot="5400000">
                <a:off x="7766302" y="4069601"/>
                <a:ext cx="533400" cy="333878"/>
              </a:xfrm>
              <a:prstGeom prst="left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Двойная стрелка влево/вправо 27"/>
              <p:cNvSpPr/>
              <p:nvPr/>
            </p:nvSpPr>
            <p:spPr>
              <a:xfrm rot="5400000">
                <a:off x="10447700" y="4069601"/>
                <a:ext cx="533400" cy="333878"/>
              </a:xfrm>
              <a:prstGeom prst="left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Двойная стрелка влево/вправо 28"/>
              <p:cNvSpPr/>
              <p:nvPr/>
            </p:nvSpPr>
            <p:spPr>
              <a:xfrm rot="5400000">
                <a:off x="9556847" y="4107307"/>
                <a:ext cx="533400" cy="333878"/>
              </a:xfrm>
              <a:prstGeom prst="left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Двойная стрелка влево/вправо 29"/>
              <p:cNvSpPr/>
              <p:nvPr/>
            </p:nvSpPr>
            <p:spPr>
              <a:xfrm rot="7709935">
                <a:off x="9062155" y="4115545"/>
                <a:ext cx="533400" cy="333878"/>
              </a:xfrm>
              <a:prstGeom prst="left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Двойная стрелка влево/вправо 30"/>
              <p:cNvSpPr/>
              <p:nvPr/>
            </p:nvSpPr>
            <p:spPr>
              <a:xfrm rot="7709935">
                <a:off x="8163904" y="4130801"/>
                <a:ext cx="533400" cy="333878"/>
              </a:xfrm>
              <a:prstGeom prst="left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Двойная стрелка влево/вправо 31"/>
              <p:cNvSpPr/>
              <p:nvPr/>
            </p:nvSpPr>
            <p:spPr>
              <a:xfrm rot="7709935">
                <a:off x="9974124" y="3074995"/>
                <a:ext cx="533400" cy="333878"/>
              </a:xfrm>
              <a:prstGeom prst="left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Двойная стрелка влево/вправо 32"/>
              <p:cNvSpPr/>
              <p:nvPr/>
            </p:nvSpPr>
            <p:spPr>
              <a:xfrm rot="7709935">
                <a:off x="9080549" y="3097605"/>
                <a:ext cx="533400" cy="333878"/>
              </a:xfrm>
              <a:prstGeom prst="left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Двойная стрелка влево/вправо 33"/>
              <p:cNvSpPr/>
              <p:nvPr/>
            </p:nvSpPr>
            <p:spPr>
              <a:xfrm rot="7709935">
                <a:off x="8201049" y="3091212"/>
                <a:ext cx="533400" cy="333878"/>
              </a:xfrm>
              <a:prstGeom prst="left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Двойная стрелка влево/вправо 34"/>
              <p:cNvSpPr/>
              <p:nvPr/>
            </p:nvSpPr>
            <p:spPr>
              <a:xfrm rot="7709935">
                <a:off x="9985200" y="4159442"/>
                <a:ext cx="533400" cy="333878"/>
              </a:xfrm>
              <a:prstGeom prst="left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" name="Стрелка вправо 10"/>
            <p:cNvSpPr/>
            <p:nvPr/>
          </p:nvSpPr>
          <p:spPr>
            <a:xfrm>
              <a:off x="4654296" y="3036192"/>
              <a:ext cx="1956816" cy="1504754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296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619" y="220417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EFD75F"/>
                </a:solidFill>
              </a:rPr>
              <a:t>Изменения сетевого взаимодействия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4236"/>
            <a:ext cx="12193057" cy="89376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 flipV="1">
            <a:off x="11760200" y="800100"/>
            <a:ext cx="23876" cy="5636768"/>
          </a:xfrm>
          <a:prstGeom prst="line">
            <a:avLst/>
          </a:prstGeom>
          <a:ln w="57150">
            <a:solidFill>
              <a:srgbClr val="EFD7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1154727" y="1309251"/>
            <a:ext cx="9877384" cy="4618465"/>
            <a:chOff x="1414128" y="1573106"/>
            <a:chExt cx="9877384" cy="4618465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414130" y="1573107"/>
              <a:ext cx="1315453" cy="1058779"/>
              <a:chOff x="3497179" y="3096126"/>
              <a:chExt cx="1315453" cy="1058779"/>
            </a:xfrm>
          </p:grpSpPr>
          <p:sp>
            <p:nvSpPr>
              <p:cNvPr id="66" name="Прямоугольник 65"/>
              <p:cNvSpPr/>
              <p:nvPr/>
            </p:nvSpPr>
            <p:spPr>
              <a:xfrm>
                <a:off x="3497179" y="3096126"/>
                <a:ext cx="1315453" cy="1058779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7" name="Picture 2" descr="ÑÐ½Ð¸Ð²ÐµÑÑÐ¸ÑÐµÑ Ð·Ð½Ð°ÑÐ¾Ðº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7870" y="3245908"/>
                <a:ext cx="694069" cy="7592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Группа 8"/>
            <p:cNvGrpSpPr/>
            <p:nvPr/>
          </p:nvGrpSpPr>
          <p:grpSpPr>
            <a:xfrm>
              <a:off x="9976059" y="1573106"/>
              <a:ext cx="1315453" cy="1058779"/>
              <a:chOff x="3497179" y="3096126"/>
              <a:chExt cx="1315453" cy="1058779"/>
            </a:xfrm>
          </p:grpSpPr>
          <p:sp>
            <p:nvSpPr>
              <p:cNvPr id="64" name="Прямоугольник 63"/>
              <p:cNvSpPr/>
              <p:nvPr/>
            </p:nvSpPr>
            <p:spPr>
              <a:xfrm>
                <a:off x="3497179" y="3096126"/>
                <a:ext cx="1315453" cy="105877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5" name="Picture 2" descr="ÑÐ½Ð¸Ð²ÐµÑÑÐ¸ÑÐµÑ Ð·Ð½Ð°ÑÐ¾Ðº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7870" y="3245908"/>
                <a:ext cx="694069" cy="7592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Группа 9"/>
            <p:cNvGrpSpPr/>
            <p:nvPr/>
          </p:nvGrpSpPr>
          <p:grpSpPr>
            <a:xfrm>
              <a:off x="1414128" y="2803082"/>
              <a:ext cx="1315453" cy="1058779"/>
              <a:chOff x="1414128" y="3137212"/>
              <a:chExt cx="1315453" cy="1058779"/>
            </a:xfrm>
          </p:grpSpPr>
          <p:sp>
            <p:nvSpPr>
              <p:cNvPr id="62" name="Прямоугольник 61"/>
              <p:cNvSpPr/>
              <p:nvPr/>
            </p:nvSpPr>
            <p:spPr>
              <a:xfrm>
                <a:off x="1414128" y="3137212"/>
                <a:ext cx="1315453" cy="1058779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3" name="Picture 2" descr="https://www.aggloroanne.fr/fileadmin/_processed_/6/b/csm_Accroche_education_942d19fecd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8564" y="3284473"/>
                <a:ext cx="764256" cy="7642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Группа 10"/>
            <p:cNvGrpSpPr/>
            <p:nvPr/>
          </p:nvGrpSpPr>
          <p:grpSpPr>
            <a:xfrm>
              <a:off x="1414128" y="3967937"/>
              <a:ext cx="1315453" cy="1058779"/>
              <a:chOff x="1414128" y="3137212"/>
              <a:chExt cx="1315453" cy="1058779"/>
            </a:xfrm>
          </p:grpSpPr>
          <p:sp>
            <p:nvSpPr>
              <p:cNvPr id="60" name="Прямоугольник 59"/>
              <p:cNvSpPr/>
              <p:nvPr/>
            </p:nvSpPr>
            <p:spPr>
              <a:xfrm>
                <a:off x="1414128" y="3137212"/>
                <a:ext cx="1315453" cy="1058779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1" name="Picture 2" descr="https://www.aggloroanne.fr/fileadmin/_processed_/6/b/csm_Accroche_education_942d19fecd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8564" y="3284473"/>
                <a:ext cx="764256" cy="7642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Группа 11"/>
            <p:cNvGrpSpPr/>
            <p:nvPr/>
          </p:nvGrpSpPr>
          <p:grpSpPr>
            <a:xfrm>
              <a:off x="3126514" y="3967937"/>
              <a:ext cx="1315453" cy="1058779"/>
              <a:chOff x="1414128" y="3137212"/>
              <a:chExt cx="1315453" cy="1058779"/>
            </a:xfrm>
          </p:grpSpPr>
          <p:sp>
            <p:nvSpPr>
              <p:cNvPr id="58" name="Прямоугольник 57"/>
              <p:cNvSpPr/>
              <p:nvPr/>
            </p:nvSpPr>
            <p:spPr>
              <a:xfrm>
                <a:off x="1414128" y="3137212"/>
                <a:ext cx="1315453" cy="1058779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9" name="Picture 2" descr="https://www.aggloroanne.fr/fileadmin/_processed_/6/b/csm_Accroche_education_942d19fecd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8564" y="3284473"/>
                <a:ext cx="764256" cy="7642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Группа 12"/>
            <p:cNvGrpSpPr/>
            <p:nvPr/>
          </p:nvGrpSpPr>
          <p:grpSpPr>
            <a:xfrm>
              <a:off x="3126514" y="2803082"/>
              <a:ext cx="1315453" cy="1058779"/>
              <a:chOff x="1414128" y="3137212"/>
              <a:chExt cx="1315453" cy="1058779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1414128" y="3137212"/>
                <a:ext cx="1315453" cy="1058779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7" name="Picture 2" descr="https://www.aggloroanne.fr/fileadmin/_processed_/6/b/csm_Accroche_education_942d19fecd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8564" y="3284473"/>
                <a:ext cx="764256" cy="7642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Группа 13"/>
            <p:cNvGrpSpPr/>
            <p:nvPr/>
          </p:nvGrpSpPr>
          <p:grpSpPr>
            <a:xfrm>
              <a:off x="1414128" y="5132792"/>
              <a:ext cx="1315453" cy="1058779"/>
              <a:chOff x="1414128" y="3137212"/>
              <a:chExt cx="1315453" cy="1058779"/>
            </a:xfrm>
          </p:grpSpPr>
          <p:sp>
            <p:nvSpPr>
              <p:cNvPr id="54" name="Прямоугольник 53"/>
              <p:cNvSpPr/>
              <p:nvPr/>
            </p:nvSpPr>
            <p:spPr>
              <a:xfrm>
                <a:off x="1414128" y="3137212"/>
                <a:ext cx="1315453" cy="1058779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5" name="Picture 2" descr="https://www.aggloroanne.fr/fileadmin/_processed_/6/b/csm_Accroche_education_942d19fecd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8564" y="3284473"/>
                <a:ext cx="764256" cy="7642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Группа 14"/>
            <p:cNvGrpSpPr/>
            <p:nvPr/>
          </p:nvGrpSpPr>
          <p:grpSpPr>
            <a:xfrm>
              <a:off x="3126514" y="5132792"/>
              <a:ext cx="1315453" cy="1058779"/>
              <a:chOff x="1414128" y="3137212"/>
              <a:chExt cx="1315453" cy="1058779"/>
            </a:xfrm>
          </p:grpSpPr>
          <p:sp>
            <p:nvSpPr>
              <p:cNvPr id="52" name="Прямоугольник 51"/>
              <p:cNvSpPr/>
              <p:nvPr/>
            </p:nvSpPr>
            <p:spPr>
              <a:xfrm>
                <a:off x="1414128" y="3137212"/>
                <a:ext cx="1315453" cy="1058779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3" name="Picture 2" descr="https://www.aggloroanne.fr/fileadmin/_processed_/6/b/csm_Accroche_education_942d19fecd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8564" y="3284473"/>
                <a:ext cx="764256" cy="7642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Группа 15"/>
            <p:cNvGrpSpPr/>
            <p:nvPr/>
          </p:nvGrpSpPr>
          <p:grpSpPr>
            <a:xfrm>
              <a:off x="4838900" y="3967937"/>
              <a:ext cx="1315453" cy="1058779"/>
              <a:chOff x="1414128" y="3137212"/>
              <a:chExt cx="1315453" cy="1058779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1414128" y="3137212"/>
                <a:ext cx="1315453" cy="1058779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1" name="Picture 2" descr="https://www.aggloroanne.fr/fileadmin/_processed_/6/b/csm_Accroche_education_942d19fecd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8564" y="3284473"/>
                <a:ext cx="764256" cy="7642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Группа 16"/>
            <p:cNvGrpSpPr/>
            <p:nvPr/>
          </p:nvGrpSpPr>
          <p:grpSpPr>
            <a:xfrm>
              <a:off x="4838900" y="2803082"/>
              <a:ext cx="1315453" cy="1058779"/>
              <a:chOff x="1414128" y="3137212"/>
              <a:chExt cx="1315453" cy="1058779"/>
            </a:xfrm>
          </p:grpSpPr>
          <p:sp>
            <p:nvSpPr>
              <p:cNvPr id="48" name="Прямоугольник 47"/>
              <p:cNvSpPr/>
              <p:nvPr/>
            </p:nvSpPr>
            <p:spPr>
              <a:xfrm>
                <a:off x="1414128" y="3137212"/>
                <a:ext cx="1315453" cy="1058779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9" name="Picture 2" descr="https://www.aggloroanne.fr/fileadmin/_processed_/6/b/csm_Accroche_education_942d19fecd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8564" y="3284473"/>
                <a:ext cx="764256" cy="7642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Группа 17"/>
            <p:cNvGrpSpPr/>
            <p:nvPr/>
          </p:nvGrpSpPr>
          <p:grpSpPr>
            <a:xfrm>
              <a:off x="9976056" y="2803082"/>
              <a:ext cx="1315453" cy="1058779"/>
              <a:chOff x="1414128" y="3137212"/>
              <a:chExt cx="1315453" cy="1058779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1414128" y="3137212"/>
                <a:ext cx="1315453" cy="105877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7" name="Picture 2" descr="https://www.aggloroanne.fr/fileadmin/_processed_/6/b/csm_Accroche_education_942d19fecd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8564" y="3284473"/>
                <a:ext cx="764256" cy="7642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" name="Группа 18"/>
            <p:cNvGrpSpPr/>
            <p:nvPr/>
          </p:nvGrpSpPr>
          <p:grpSpPr>
            <a:xfrm>
              <a:off x="4838900" y="5132792"/>
              <a:ext cx="1315453" cy="1058779"/>
              <a:chOff x="1414128" y="3137212"/>
              <a:chExt cx="1315453" cy="1058779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1414128" y="3137212"/>
                <a:ext cx="1315453" cy="105877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5" name="Picture 2" descr="https://www.aggloroanne.fr/fileadmin/_processed_/6/b/csm_Accroche_education_942d19fecd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8564" y="3284473"/>
                <a:ext cx="764256" cy="7642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Группа 19"/>
            <p:cNvGrpSpPr/>
            <p:nvPr/>
          </p:nvGrpSpPr>
          <p:grpSpPr>
            <a:xfrm>
              <a:off x="6551286" y="3967937"/>
              <a:ext cx="1315453" cy="1058779"/>
              <a:chOff x="1414128" y="3137212"/>
              <a:chExt cx="1315453" cy="1058779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1414128" y="3137212"/>
                <a:ext cx="1315453" cy="105877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3" name="Picture 2" descr="https://www.aggloroanne.fr/fileadmin/_processed_/6/b/csm_Accroche_education_942d19fecd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8564" y="3284473"/>
                <a:ext cx="764256" cy="7642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Группа 20"/>
            <p:cNvGrpSpPr/>
            <p:nvPr/>
          </p:nvGrpSpPr>
          <p:grpSpPr>
            <a:xfrm>
              <a:off x="8272509" y="2803082"/>
              <a:ext cx="1315453" cy="1058779"/>
              <a:chOff x="1414128" y="3137212"/>
              <a:chExt cx="1315453" cy="1058779"/>
            </a:xfrm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1414128" y="3137212"/>
                <a:ext cx="1315453" cy="105877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1" name="Picture 2" descr="https://www.aggloroanne.fr/fileadmin/_processed_/6/b/csm_Accroche_education_942d19fecd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8564" y="3284473"/>
                <a:ext cx="764256" cy="7642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Группа 21"/>
            <p:cNvGrpSpPr/>
            <p:nvPr/>
          </p:nvGrpSpPr>
          <p:grpSpPr>
            <a:xfrm>
              <a:off x="6551286" y="2803082"/>
              <a:ext cx="1315453" cy="1058779"/>
              <a:chOff x="1414128" y="3137212"/>
              <a:chExt cx="1315453" cy="1058779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1414128" y="3137212"/>
                <a:ext cx="1315453" cy="105877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Picture 2" descr="https://www.aggloroanne.fr/fileadmin/_processed_/6/b/csm_Accroche_education_942d19fecd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8564" y="3284473"/>
                <a:ext cx="764256" cy="7642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" name="Группа 22"/>
            <p:cNvGrpSpPr/>
            <p:nvPr/>
          </p:nvGrpSpPr>
          <p:grpSpPr>
            <a:xfrm>
              <a:off x="6551286" y="5132792"/>
              <a:ext cx="1315453" cy="1058779"/>
              <a:chOff x="1414128" y="3137212"/>
              <a:chExt cx="1315453" cy="1058779"/>
            </a:xfrm>
          </p:grpSpPr>
          <p:sp>
            <p:nvSpPr>
              <p:cNvPr id="36" name="Прямоугольник 35"/>
              <p:cNvSpPr/>
              <p:nvPr/>
            </p:nvSpPr>
            <p:spPr>
              <a:xfrm>
                <a:off x="1414128" y="3137212"/>
                <a:ext cx="1315453" cy="105877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7" name="Picture 2" descr="https://www.aggloroanne.fr/fileadmin/_processed_/6/b/csm_Accroche_education_942d19fecd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8564" y="3284473"/>
                <a:ext cx="764256" cy="7642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Группа 23"/>
            <p:cNvGrpSpPr/>
            <p:nvPr/>
          </p:nvGrpSpPr>
          <p:grpSpPr>
            <a:xfrm>
              <a:off x="8272509" y="3967937"/>
              <a:ext cx="1315453" cy="1058779"/>
              <a:chOff x="1414128" y="3137212"/>
              <a:chExt cx="1315453" cy="1058779"/>
            </a:xfrm>
          </p:grpSpPr>
          <p:sp>
            <p:nvSpPr>
              <p:cNvPr id="34" name="Прямоугольник 33"/>
              <p:cNvSpPr/>
              <p:nvPr/>
            </p:nvSpPr>
            <p:spPr>
              <a:xfrm>
                <a:off x="1414128" y="3137212"/>
                <a:ext cx="1315453" cy="105877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5" name="Picture 2" descr="https://www.aggloroanne.fr/fileadmin/_processed_/6/b/csm_Accroche_education_942d19fecd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8564" y="3284473"/>
                <a:ext cx="764256" cy="7642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" name="Группа 24"/>
            <p:cNvGrpSpPr/>
            <p:nvPr/>
          </p:nvGrpSpPr>
          <p:grpSpPr>
            <a:xfrm>
              <a:off x="9976056" y="3967937"/>
              <a:ext cx="1315453" cy="1058779"/>
              <a:chOff x="1414128" y="3137212"/>
              <a:chExt cx="1315453" cy="1058779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1414128" y="3137212"/>
                <a:ext cx="1315453" cy="105877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3" name="Picture 2" descr="https://www.aggloroanne.fr/fileadmin/_processed_/6/b/csm_Accroche_education_942d19fecd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8564" y="3284473"/>
                <a:ext cx="764256" cy="7642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" name="Группа 25"/>
            <p:cNvGrpSpPr/>
            <p:nvPr/>
          </p:nvGrpSpPr>
          <p:grpSpPr>
            <a:xfrm>
              <a:off x="9976056" y="5132792"/>
              <a:ext cx="1315453" cy="1058779"/>
              <a:chOff x="1414128" y="3137212"/>
              <a:chExt cx="1315453" cy="1058779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1414128" y="3137212"/>
                <a:ext cx="1315453" cy="105877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1" name="Picture 2" descr="https://www.aggloroanne.fr/fileadmin/_processed_/6/b/csm_Accroche_education_942d19fecd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8564" y="3284473"/>
                <a:ext cx="764256" cy="7642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Группа 26"/>
            <p:cNvGrpSpPr/>
            <p:nvPr/>
          </p:nvGrpSpPr>
          <p:grpSpPr>
            <a:xfrm>
              <a:off x="8272509" y="5132792"/>
              <a:ext cx="1315453" cy="1058779"/>
              <a:chOff x="1414128" y="3137212"/>
              <a:chExt cx="1315453" cy="1058779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1414128" y="3137212"/>
                <a:ext cx="1315453" cy="105877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9" name="Picture 2" descr="https://www.aggloroanne.fr/fileadmin/_processed_/6/b/csm_Accroche_education_942d19fecd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8564" y="3284473"/>
                <a:ext cx="764256" cy="7642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5225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300" y="171451"/>
            <a:ext cx="10515600" cy="80009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EFD75F"/>
                </a:solidFill>
              </a:rPr>
              <a:t>Основные направления</a:t>
            </a:r>
            <a:endParaRPr lang="ru-RU" sz="3200" b="1" dirty="0">
              <a:solidFill>
                <a:srgbClr val="EFD75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4236"/>
            <a:ext cx="12193057" cy="89376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 flipV="1">
            <a:off x="11736324" y="774349"/>
            <a:ext cx="23876" cy="5636768"/>
          </a:xfrm>
          <a:prstGeom prst="line">
            <a:avLst/>
          </a:prstGeom>
          <a:ln w="57150">
            <a:solidFill>
              <a:srgbClr val="EFD7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95299" y="1176115"/>
            <a:ext cx="10401301" cy="427750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solidFill>
                  <a:srgbClr val="040139"/>
                </a:solidFill>
              </a:rPr>
              <a:t>Корректировка содержания образовательных программ;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40139"/>
                </a:solidFill>
              </a:rPr>
              <a:t>Пересмотр нормативной базы для организации максимально гибкой индивидуализированной траектории обучения, включая вопросы приема, организации учебного процесса, итоговых аттестаций, лицензионных требований, вопросов по формированию академического персонала;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40139"/>
                </a:solidFill>
              </a:rPr>
              <a:t>Создание и развитие нормативной базы электронного обучения и виртуальной мобильности;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40139"/>
                </a:solidFill>
              </a:rPr>
              <a:t>Адаптация </a:t>
            </a:r>
            <a:r>
              <a:rPr lang="ru-RU" sz="2400" dirty="0" err="1" smtClean="0">
                <a:solidFill>
                  <a:srgbClr val="040139"/>
                </a:solidFill>
              </a:rPr>
              <a:t>аккредитационных</a:t>
            </a:r>
            <a:r>
              <a:rPr lang="ru-RU" sz="2400" dirty="0" smtClean="0">
                <a:solidFill>
                  <a:srgbClr val="040139"/>
                </a:solidFill>
              </a:rPr>
              <a:t> процедур для  программ совместных и двойных дипломов;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40139"/>
                </a:solidFill>
              </a:rPr>
              <a:t>Развитие языковых и цифровых компетенций преподавателей, исследователей, студентов.</a:t>
            </a:r>
          </a:p>
          <a:p>
            <a:pPr>
              <a:buFontTx/>
              <a:buChar char="-"/>
            </a:pPr>
            <a:endParaRPr lang="ru-RU" sz="2400" dirty="0" smtClean="0">
              <a:solidFill>
                <a:srgbClr val="0401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5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150" y="2602133"/>
            <a:ext cx="10515600" cy="80009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EFD75F"/>
                </a:solidFill>
              </a:rPr>
              <a:t>Благодарю за внимание!</a:t>
            </a:r>
            <a:endParaRPr lang="ru-RU" sz="3200" b="1" dirty="0">
              <a:solidFill>
                <a:srgbClr val="EFD75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4236"/>
            <a:ext cx="12193057" cy="89376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 flipV="1">
            <a:off x="11736324" y="774349"/>
            <a:ext cx="23876" cy="5636768"/>
          </a:xfrm>
          <a:prstGeom prst="line">
            <a:avLst/>
          </a:prstGeom>
          <a:ln w="57150">
            <a:solidFill>
              <a:srgbClr val="EFD7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75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619" y="220417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EFD75F"/>
                </a:solidFill>
              </a:rPr>
              <a:t>Интернационализация</a:t>
            </a:r>
            <a:endParaRPr lang="ru-RU" sz="3200" b="1" dirty="0">
              <a:solidFill>
                <a:srgbClr val="EFD75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57350"/>
            <a:ext cx="10515600" cy="4171951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>
                <a:solidFill>
                  <a:srgbClr val="EFD75F"/>
                </a:solidFill>
                <a:latin typeface="+mj-lt"/>
                <a:ea typeface="+mj-ea"/>
                <a:cs typeface="+mj-cs"/>
              </a:rPr>
              <a:t>Интернационализация </a:t>
            </a:r>
            <a:r>
              <a:rPr lang="ru-RU" dirty="0">
                <a:solidFill>
                  <a:srgbClr val="040139"/>
                </a:solidFill>
              </a:rPr>
              <a:t>– это процесс, при котором цели, функции и организация предоставления образовательных услуг приобретают международное </a:t>
            </a:r>
            <a:r>
              <a:rPr lang="ru-RU" dirty="0" smtClean="0">
                <a:solidFill>
                  <a:srgbClr val="040139"/>
                </a:solidFill>
              </a:rPr>
              <a:t>измерение: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40139"/>
                </a:solidFill>
              </a:rPr>
              <a:t>- «внутренняя» интернационализация - </a:t>
            </a:r>
            <a:r>
              <a:rPr lang="ru-RU" dirty="0">
                <a:solidFill>
                  <a:srgbClr val="040139"/>
                </a:solidFill>
              </a:rPr>
              <a:t>акцент </a:t>
            </a:r>
            <a:r>
              <a:rPr lang="ru-RU" dirty="0">
                <a:solidFill>
                  <a:srgbClr val="040139"/>
                </a:solidFill>
              </a:rPr>
              <a:t>на совершенствовании самого образовательного и научного продукта с точки зрения международных подходов и </a:t>
            </a:r>
            <a:r>
              <a:rPr lang="ru-RU" dirty="0" smtClean="0">
                <a:solidFill>
                  <a:srgbClr val="040139"/>
                </a:solidFill>
              </a:rPr>
              <a:t>стандартов</a:t>
            </a:r>
            <a:r>
              <a:rPr lang="ru-RU" dirty="0"/>
              <a:t>;</a:t>
            </a:r>
            <a:endParaRPr lang="ru-RU" dirty="0" smtClean="0">
              <a:solidFill>
                <a:srgbClr val="040139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40139"/>
                </a:solidFill>
              </a:rPr>
              <a:t>- «внешняя» интернационализация </a:t>
            </a:r>
            <a:r>
              <a:rPr lang="ru-RU" dirty="0">
                <a:solidFill>
                  <a:srgbClr val="040139"/>
                </a:solidFill>
              </a:rPr>
              <a:t>или образование за границей, </a:t>
            </a:r>
            <a:r>
              <a:rPr lang="ru-RU" dirty="0" err="1">
                <a:solidFill>
                  <a:srgbClr val="040139"/>
                </a:solidFill>
              </a:rPr>
              <a:t>межстрановое</a:t>
            </a:r>
            <a:r>
              <a:rPr lang="ru-RU" dirty="0">
                <a:solidFill>
                  <a:srgbClr val="040139"/>
                </a:solidFill>
              </a:rPr>
              <a:t> </a:t>
            </a:r>
            <a:r>
              <a:rPr lang="ru-RU" dirty="0" smtClean="0">
                <a:solidFill>
                  <a:srgbClr val="040139"/>
                </a:solidFill>
              </a:rPr>
              <a:t>образование</a:t>
            </a:r>
            <a:r>
              <a:rPr lang="ru-RU" dirty="0">
                <a:solidFill>
                  <a:srgbClr val="040139"/>
                </a:solidFill>
              </a:rPr>
              <a:t>, трансграничное </a:t>
            </a:r>
            <a:r>
              <a:rPr lang="ru-RU" dirty="0" smtClean="0">
                <a:solidFill>
                  <a:srgbClr val="040139"/>
                </a:solidFill>
              </a:rPr>
              <a:t>образование.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4236"/>
            <a:ext cx="12193057" cy="89376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 flipV="1">
            <a:off x="11760200" y="800100"/>
            <a:ext cx="23876" cy="5636768"/>
          </a:xfrm>
          <a:prstGeom prst="line">
            <a:avLst/>
          </a:prstGeom>
          <a:ln w="57150">
            <a:solidFill>
              <a:srgbClr val="EFD7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94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219" y="1"/>
            <a:ext cx="10515600" cy="9525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EFD75F"/>
                </a:solidFill>
              </a:rPr>
              <a:t>Этапы построения стратегии интернационализации</a:t>
            </a:r>
            <a:endParaRPr lang="ru-RU" sz="3200" b="1" dirty="0">
              <a:solidFill>
                <a:srgbClr val="EFD75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4236"/>
            <a:ext cx="12193057" cy="89376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 flipV="1">
            <a:off x="11760200" y="800100"/>
            <a:ext cx="23876" cy="5636768"/>
          </a:xfrm>
          <a:prstGeom prst="line">
            <a:avLst/>
          </a:prstGeom>
          <a:ln w="57150">
            <a:solidFill>
              <a:srgbClr val="EFD7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71354178"/>
              </p:ext>
            </p:extLst>
          </p:nvPr>
        </p:nvGraphicFramePr>
        <p:xfrm>
          <a:off x="152400" y="800101"/>
          <a:ext cx="113157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00050" y="3333750"/>
            <a:ext cx="29718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EFD75F"/>
                </a:solidFill>
              </a:rPr>
              <a:t>Отдельные элементы интернационализации</a:t>
            </a:r>
            <a:endParaRPr lang="en-GB" sz="2000" b="1" dirty="0">
              <a:solidFill>
                <a:srgbClr val="EFD75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48100" y="1847850"/>
            <a:ext cx="27432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EFD75F"/>
                </a:solidFill>
              </a:rPr>
              <a:t>Выстраивание стратегии</a:t>
            </a:r>
            <a:endParaRPr lang="en-GB" sz="2000" b="1" dirty="0">
              <a:solidFill>
                <a:srgbClr val="EFD75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10400" y="952500"/>
            <a:ext cx="32004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EFD75F"/>
                </a:solidFill>
              </a:rPr>
              <a:t>- Акцент на использовании цифровых технологий</a:t>
            </a:r>
          </a:p>
          <a:p>
            <a:r>
              <a:rPr lang="ru-RU" sz="2000" b="1" dirty="0" smtClean="0">
                <a:solidFill>
                  <a:srgbClr val="EFD75F"/>
                </a:solidFill>
              </a:rPr>
              <a:t>- Экспорт образовательных услуг </a:t>
            </a:r>
          </a:p>
        </p:txBody>
      </p:sp>
    </p:spTree>
    <p:extLst>
      <p:ext uri="{BB962C8B-B14F-4D97-AF65-F5344CB8AC3E}">
        <p14:creationId xmlns:p14="http://schemas.microsoft.com/office/powerpoint/2010/main" val="337275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300" y="1"/>
            <a:ext cx="10515600" cy="80009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EFD75F"/>
                </a:solidFill>
              </a:rPr>
              <a:t>1994-2005</a:t>
            </a:r>
            <a:endParaRPr lang="ru-RU" sz="3200" b="1" dirty="0">
              <a:solidFill>
                <a:srgbClr val="EFD75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4236"/>
            <a:ext cx="12193057" cy="89376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 flipV="1">
            <a:off x="11736324" y="774349"/>
            <a:ext cx="23876" cy="5636768"/>
          </a:xfrm>
          <a:prstGeom prst="line">
            <a:avLst/>
          </a:prstGeom>
          <a:ln w="57150">
            <a:solidFill>
              <a:srgbClr val="EFD7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18991104"/>
              </p:ext>
            </p:extLst>
          </p:nvPr>
        </p:nvGraphicFramePr>
        <p:xfrm>
          <a:off x="4152900" y="298099"/>
          <a:ext cx="7334250" cy="5455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95299" y="1176115"/>
            <a:ext cx="4471471" cy="427750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dirty="0" err="1" smtClean="0">
                <a:solidFill>
                  <a:srgbClr val="040139"/>
                </a:solidFill>
              </a:rPr>
              <a:t>перезачет</a:t>
            </a:r>
            <a:r>
              <a:rPr lang="ru-RU" sz="2400" dirty="0" smtClean="0">
                <a:solidFill>
                  <a:srgbClr val="040139"/>
                </a:solidFill>
              </a:rPr>
              <a:t> периодов обучения;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040139"/>
                </a:solidFill>
              </a:rPr>
              <a:t>я</a:t>
            </a:r>
            <a:r>
              <a:rPr lang="ru-RU" sz="2400" dirty="0" smtClean="0">
                <a:solidFill>
                  <a:srgbClr val="040139"/>
                </a:solidFill>
              </a:rPr>
              <a:t>зыковая подготовка;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40139"/>
                </a:solidFill>
              </a:rPr>
              <a:t>отсутствие гибкости учебных планов, невозможность построения образовательной траектории;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040139"/>
                </a:solidFill>
              </a:rPr>
              <a:t>о</a:t>
            </a:r>
            <a:r>
              <a:rPr lang="ru-RU" sz="2400" dirty="0" smtClean="0">
                <a:solidFill>
                  <a:srgbClr val="040139"/>
                </a:solidFill>
              </a:rPr>
              <a:t>риентация на качественные показатели. </a:t>
            </a:r>
            <a:endParaRPr lang="ru-RU" sz="2400" dirty="0">
              <a:solidFill>
                <a:srgbClr val="0401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0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2451"/>
            <a:ext cx="10515600" cy="80009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EFD75F"/>
                </a:solidFill>
              </a:rPr>
              <a:t>2005 -2017</a:t>
            </a:r>
            <a:endParaRPr lang="ru-RU" sz="3200" b="1" dirty="0">
              <a:solidFill>
                <a:srgbClr val="EFD75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4236"/>
            <a:ext cx="12193057" cy="89376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 flipV="1">
            <a:off x="11736324" y="774349"/>
            <a:ext cx="23876" cy="5636768"/>
          </a:xfrm>
          <a:prstGeom prst="line">
            <a:avLst/>
          </a:prstGeom>
          <a:ln w="57150">
            <a:solidFill>
              <a:srgbClr val="EFD7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89351879"/>
              </p:ext>
            </p:extLst>
          </p:nvPr>
        </p:nvGraphicFramePr>
        <p:xfrm>
          <a:off x="-971550" y="509235"/>
          <a:ext cx="7334250" cy="5455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5848350" y="2006380"/>
            <a:ext cx="5911850" cy="4404738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FontTx/>
              <a:buChar char="-"/>
            </a:pPr>
            <a:r>
              <a:rPr lang="ru-RU" sz="2400" dirty="0" smtClean="0">
                <a:solidFill>
                  <a:srgbClr val="040139"/>
                </a:solidFill>
              </a:rPr>
              <a:t>Переход на программы бакалавриата и магистратуры;</a:t>
            </a:r>
          </a:p>
          <a:p>
            <a:pPr marL="0">
              <a:spcBef>
                <a:spcPts val="0"/>
              </a:spcBef>
              <a:buFontTx/>
              <a:buChar char="-"/>
            </a:pPr>
            <a:r>
              <a:rPr lang="ru-RU" sz="2400" dirty="0" smtClean="0">
                <a:solidFill>
                  <a:srgbClr val="040139"/>
                </a:solidFill>
              </a:rPr>
              <a:t>Апробация </a:t>
            </a:r>
            <a:r>
              <a:rPr lang="ru-RU" sz="2400" dirty="0" err="1" smtClean="0">
                <a:solidFill>
                  <a:srgbClr val="040139"/>
                </a:solidFill>
              </a:rPr>
              <a:t>компетентностного</a:t>
            </a:r>
            <a:r>
              <a:rPr lang="ru-RU" sz="2400" dirty="0" smtClean="0">
                <a:solidFill>
                  <a:srgbClr val="040139"/>
                </a:solidFill>
              </a:rPr>
              <a:t> подхода;</a:t>
            </a:r>
            <a:endParaRPr lang="ru-RU" sz="2400" dirty="0" smtClean="0">
              <a:solidFill>
                <a:srgbClr val="040139"/>
              </a:solidFill>
            </a:endParaRPr>
          </a:p>
          <a:p>
            <a:pPr marL="0">
              <a:spcBef>
                <a:spcPts val="0"/>
              </a:spcBef>
              <a:buFontTx/>
              <a:buChar char="-"/>
            </a:pPr>
            <a:r>
              <a:rPr lang="ru-RU" sz="2400" dirty="0" smtClean="0">
                <a:solidFill>
                  <a:srgbClr val="040139"/>
                </a:solidFill>
              </a:rPr>
              <a:t>Внедрение кредитной технологии, Приложение к диплому Европейского образца;</a:t>
            </a:r>
          </a:p>
          <a:p>
            <a:pPr marL="0">
              <a:spcBef>
                <a:spcPts val="0"/>
              </a:spcBef>
              <a:buFontTx/>
              <a:buChar char="-"/>
            </a:pPr>
            <a:r>
              <a:rPr lang="ru-RU" sz="2400" dirty="0" smtClean="0">
                <a:solidFill>
                  <a:srgbClr val="040139"/>
                </a:solidFill>
              </a:rPr>
              <a:t>Программы академической мобильности (</a:t>
            </a:r>
            <a:r>
              <a:rPr lang="ru-RU" sz="2400" dirty="0" err="1" smtClean="0">
                <a:solidFill>
                  <a:srgbClr val="040139"/>
                </a:solidFill>
              </a:rPr>
              <a:t>Эразмус-Мундус</a:t>
            </a:r>
            <a:r>
              <a:rPr lang="ru-RU" sz="2400" dirty="0" smtClean="0">
                <a:solidFill>
                  <a:srgbClr val="040139"/>
                </a:solidFill>
              </a:rPr>
              <a:t>, </a:t>
            </a:r>
            <a:r>
              <a:rPr lang="en-US" sz="2400" dirty="0" smtClean="0">
                <a:solidFill>
                  <a:srgbClr val="040139"/>
                </a:solidFill>
              </a:rPr>
              <a:t>SIU</a:t>
            </a:r>
            <a:r>
              <a:rPr lang="ru-RU" sz="2400" dirty="0" smtClean="0">
                <a:solidFill>
                  <a:srgbClr val="040139"/>
                </a:solidFill>
              </a:rPr>
              <a:t>, партнерские программы);</a:t>
            </a:r>
          </a:p>
          <a:p>
            <a:pPr marL="0">
              <a:spcBef>
                <a:spcPts val="0"/>
              </a:spcBef>
              <a:buFontTx/>
              <a:buChar char="-"/>
            </a:pPr>
            <a:r>
              <a:rPr lang="ru-RU" sz="2400" dirty="0" smtClean="0">
                <a:solidFill>
                  <a:srgbClr val="040139"/>
                </a:solidFill>
              </a:rPr>
              <a:t>изменение взаимодействия </a:t>
            </a:r>
            <a:r>
              <a:rPr lang="ru-RU" sz="2400" dirty="0">
                <a:solidFill>
                  <a:srgbClr val="040139"/>
                </a:solidFill>
              </a:rPr>
              <a:t>с</a:t>
            </a:r>
            <a:r>
              <a:rPr lang="ru-RU" sz="2400" dirty="0" smtClean="0">
                <a:solidFill>
                  <a:srgbClr val="040139"/>
                </a:solidFill>
              </a:rPr>
              <a:t> социальными партнерами;</a:t>
            </a:r>
          </a:p>
          <a:p>
            <a:pPr marL="0">
              <a:spcBef>
                <a:spcPts val="0"/>
              </a:spcBef>
              <a:buFontTx/>
              <a:buChar char="-"/>
            </a:pPr>
            <a:r>
              <a:rPr lang="ru-RU" sz="2400" dirty="0">
                <a:solidFill>
                  <a:srgbClr val="040139"/>
                </a:solidFill>
              </a:rPr>
              <a:t>р</a:t>
            </a:r>
            <a:r>
              <a:rPr lang="ru-RU" sz="2400" dirty="0" smtClean="0">
                <a:solidFill>
                  <a:srgbClr val="040139"/>
                </a:solidFill>
              </a:rPr>
              <a:t>азвитие систем обеспечения качества.</a:t>
            </a:r>
            <a:endParaRPr lang="ru-RU" sz="2400" dirty="0">
              <a:solidFill>
                <a:srgbClr val="040139"/>
              </a:solidFill>
            </a:endParaRP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0" y="200618"/>
            <a:ext cx="2924632" cy="180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43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4236"/>
            <a:ext cx="12193057" cy="89376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 flipV="1">
            <a:off x="11760200" y="800100"/>
            <a:ext cx="23876" cy="5636768"/>
          </a:xfrm>
          <a:prstGeom prst="line">
            <a:avLst/>
          </a:prstGeom>
          <a:ln w="57150">
            <a:solidFill>
              <a:srgbClr val="EFD7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476983652"/>
              </p:ext>
            </p:extLst>
          </p:nvPr>
        </p:nvGraphicFramePr>
        <p:xfrm>
          <a:off x="685800" y="719667"/>
          <a:ext cx="10763250" cy="4900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3352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300" y="1"/>
            <a:ext cx="10515600" cy="80009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EFD75F"/>
                </a:solidFill>
              </a:rPr>
              <a:t>2017</a:t>
            </a:r>
            <a:endParaRPr lang="ru-RU" sz="3200" b="1" dirty="0">
              <a:solidFill>
                <a:srgbClr val="EFD75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4236"/>
            <a:ext cx="12193057" cy="89376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 flipV="1">
            <a:off x="11736324" y="774349"/>
            <a:ext cx="23876" cy="5636768"/>
          </a:xfrm>
          <a:prstGeom prst="line">
            <a:avLst/>
          </a:prstGeom>
          <a:ln w="57150">
            <a:solidFill>
              <a:srgbClr val="EFD7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242527246"/>
              </p:ext>
            </p:extLst>
          </p:nvPr>
        </p:nvGraphicFramePr>
        <p:xfrm>
          <a:off x="4152900" y="298099"/>
          <a:ext cx="7334250" cy="5455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95299" y="1176115"/>
            <a:ext cx="4471471" cy="427750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dirty="0">
                <a:solidFill>
                  <a:srgbClr val="040139"/>
                </a:solidFill>
              </a:rPr>
              <a:t>р</a:t>
            </a:r>
            <a:r>
              <a:rPr lang="ru-RU" sz="2400" dirty="0" smtClean="0">
                <a:solidFill>
                  <a:srgbClr val="040139"/>
                </a:solidFill>
              </a:rPr>
              <a:t>азвитие электронных ресурсов;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040139"/>
                </a:solidFill>
              </a:rPr>
              <a:t>н</a:t>
            </a:r>
            <a:r>
              <a:rPr lang="ru-RU" sz="2400" dirty="0" smtClean="0">
                <a:solidFill>
                  <a:srgbClr val="040139"/>
                </a:solidFill>
              </a:rPr>
              <a:t>овый уровень партнерства</a:t>
            </a:r>
            <a:r>
              <a:rPr lang="ru-RU" sz="2400" dirty="0" smtClean="0">
                <a:solidFill>
                  <a:srgbClr val="040139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040139"/>
                </a:solidFill>
              </a:rPr>
              <a:t>я</a:t>
            </a:r>
            <a:r>
              <a:rPr lang="ru-RU" sz="2400" dirty="0" smtClean="0">
                <a:solidFill>
                  <a:srgbClr val="040139"/>
                </a:solidFill>
              </a:rPr>
              <a:t>зыковая подготовка;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40139"/>
                </a:solidFill>
              </a:rPr>
              <a:t>развитие виртуальной мобильности;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40139"/>
                </a:solidFill>
              </a:rPr>
              <a:t>- аккредитация?</a:t>
            </a:r>
            <a:endParaRPr lang="ru-RU" sz="2400" dirty="0">
              <a:solidFill>
                <a:srgbClr val="0401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3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619" y="220417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EFD75F"/>
                </a:solidFill>
              </a:rPr>
              <a:t>Образовательные программы</a:t>
            </a:r>
            <a:endParaRPr lang="ru-RU" sz="3200" b="1" dirty="0">
              <a:solidFill>
                <a:srgbClr val="EFD75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4236"/>
            <a:ext cx="12193057" cy="89376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 flipV="1">
            <a:off x="11760200" y="800100"/>
            <a:ext cx="23876" cy="563676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388587" y="1306777"/>
            <a:ext cx="11088337" cy="4152900"/>
            <a:chOff x="388587" y="1306777"/>
            <a:chExt cx="11088337" cy="4152900"/>
          </a:xfrm>
        </p:grpSpPr>
        <p:graphicFrame>
          <p:nvGraphicFramePr>
            <p:cNvPr id="7" name="Схема 6"/>
            <p:cNvGraphicFramePr/>
            <p:nvPr>
              <p:extLst>
                <p:ext uri="{D42A27DB-BD31-4B8C-83A1-F6EECF244321}">
                  <p14:modId xmlns:p14="http://schemas.microsoft.com/office/powerpoint/2010/main" val="3781360279"/>
                </p:ext>
              </p:extLst>
            </p:nvPr>
          </p:nvGraphicFramePr>
          <p:xfrm>
            <a:off x="388587" y="1306777"/>
            <a:ext cx="11088337" cy="41529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2050" name="Picture 2" descr="ÐÐ°ÑÑÐ¸Ð½ÐºÐ¸ Ð¿Ð¾ Ð·Ð°Ð¿ÑÐ¾ÑÑ ÑÐ¸ÑÑÐ½Ð¾Ðº Ð°ÐºÐ°Ð´ÐµÐ¼Ð¸ÑÐµÑÐºÐ°Ñ ÑÐ°Ð¿ÐºÐ°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570" y="1597479"/>
              <a:ext cx="597735" cy="597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ÐÐ°ÑÑÐ¸Ð½ÐºÐ¸ Ð¿Ð¾ Ð·Ð°Ð¿ÑÐ¾ÑÑ ÑÐ¸ÑÑÐ½Ð¾Ðº Ð°ÐºÐ°Ð´ÐµÐ¼Ð¸ÑÐµÑÐºÐ°Ñ ÑÐ°Ð¿ÐºÐ°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09" y="2849103"/>
              <a:ext cx="597735" cy="597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ÐÐ°ÑÑÐ¸Ð½ÐºÐ¸ Ð¿Ð¾ Ð·Ð°Ð¿ÑÐ¾ÑÑ ÑÐ¸ÑÑÐ½Ð¾Ðº Ð°ÐºÐ°Ð´ÐµÐ¼Ð¸ÑÐµÑÐºÐ°Ñ ÑÐ°Ð¿ÐºÐ°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07" y="4084836"/>
              <a:ext cx="597735" cy="597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7978948" y="283362"/>
            <a:ext cx="3683358" cy="5527107"/>
            <a:chOff x="7978948" y="283362"/>
            <a:chExt cx="3683358" cy="5527107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8948" y="3618484"/>
              <a:ext cx="3610032" cy="219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 descr="TuCAHEA Guidelines and Reference Point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8919" y="2469637"/>
              <a:ext cx="1503386" cy="1954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8920" y="283362"/>
              <a:ext cx="1503386" cy="2124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67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975" y="2532461"/>
            <a:ext cx="4722973" cy="85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582" y="-9848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EFD75F"/>
                </a:solidFill>
              </a:rPr>
              <a:t>Национальная квалификационная система</a:t>
            </a:r>
            <a:endParaRPr lang="ru-RU" sz="3200" b="1" dirty="0">
              <a:solidFill>
                <a:srgbClr val="EFD75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64236"/>
            <a:ext cx="12193057" cy="89376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 flipV="1">
            <a:off x="11760200" y="800100"/>
            <a:ext cx="23876" cy="563676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245164" y="1138224"/>
            <a:ext cx="8406671" cy="4338946"/>
            <a:chOff x="730582" y="1091750"/>
            <a:chExt cx="9478241" cy="4570198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730582" y="1091750"/>
              <a:ext cx="9478241" cy="4570198"/>
              <a:chOff x="-905713" y="2277164"/>
              <a:chExt cx="9478241" cy="4570198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3286116" y="2357430"/>
                <a:ext cx="1928826" cy="785818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C000"/>
                    </a:solidFill>
                  </a:rPr>
                  <a:t>НСК</a:t>
                </a:r>
                <a:endParaRPr lang="ru-RU" b="1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-905713" y="2277164"/>
                <a:ext cx="2885633" cy="9144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</a:rPr>
                  <a:t>QF-EHEA</a:t>
                </a:r>
              </a:p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</a:rPr>
                  <a:t>EQF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3214678" y="4357694"/>
                <a:ext cx="2143140" cy="7762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err="1" smtClean="0">
                    <a:solidFill>
                      <a:srgbClr val="040139"/>
                    </a:solidFill>
                  </a:rPr>
                  <a:t>Профессионалные</a:t>
                </a:r>
                <a:r>
                  <a:rPr lang="ru-RU" sz="1600" dirty="0" smtClean="0">
                    <a:solidFill>
                      <a:srgbClr val="040139"/>
                    </a:solidFill>
                  </a:rPr>
                  <a:t> стандарты</a:t>
                </a:r>
                <a:endParaRPr lang="ru-RU" sz="1600" dirty="0">
                  <a:solidFill>
                    <a:srgbClr val="040139"/>
                  </a:solidFill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3214678" y="3357562"/>
                <a:ext cx="2143140" cy="77629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rgbClr val="040139"/>
                    </a:solidFill>
                  </a:rPr>
                  <a:t>Секторальные  рамки</a:t>
                </a:r>
                <a:endParaRPr lang="ru-RU" dirty="0">
                  <a:solidFill>
                    <a:srgbClr val="040139"/>
                  </a:solidFill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6429388" y="4357694"/>
                <a:ext cx="2143140" cy="77629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rgbClr val="040139"/>
                    </a:solidFill>
                  </a:rPr>
                  <a:t>Признание квалификаций</a:t>
                </a:r>
                <a:endParaRPr lang="ru-RU" dirty="0">
                  <a:solidFill>
                    <a:srgbClr val="040139"/>
                  </a:solidFill>
                </a:endParaRPr>
              </a:p>
            </p:txBody>
          </p:sp>
          <p:sp>
            <p:nvSpPr>
              <p:cNvPr id="17" name="Двойная стрелка влево/вправо 16"/>
              <p:cNvSpPr/>
              <p:nvPr/>
            </p:nvSpPr>
            <p:spPr>
              <a:xfrm>
                <a:off x="5289338" y="4516791"/>
                <a:ext cx="1214446" cy="483845"/>
              </a:xfrm>
              <a:prstGeom prst="left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357158" y="4429132"/>
                <a:ext cx="2143140" cy="77629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rgbClr val="040139"/>
                    </a:solidFill>
                  </a:rPr>
                  <a:t>ГОС</a:t>
                </a:r>
                <a:r>
                  <a:rPr lang="en-US" dirty="0" smtClean="0">
                    <a:solidFill>
                      <a:srgbClr val="040139"/>
                    </a:solidFill>
                  </a:rPr>
                  <a:t>/</a:t>
                </a:r>
                <a:r>
                  <a:rPr lang="ru-RU" dirty="0" smtClean="0">
                    <a:solidFill>
                      <a:srgbClr val="040139"/>
                    </a:solidFill>
                  </a:rPr>
                  <a:t> учебные планы</a:t>
                </a:r>
                <a:endParaRPr lang="ru-RU" dirty="0">
                  <a:solidFill>
                    <a:srgbClr val="040139"/>
                  </a:solidFill>
                </a:endParaRPr>
              </a:p>
            </p:txBody>
          </p:sp>
          <p:sp>
            <p:nvSpPr>
              <p:cNvPr id="21" name="Двойная стрелка влево/вправо 20"/>
              <p:cNvSpPr/>
              <p:nvPr/>
            </p:nvSpPr>
            <p:spPr>
              <a:xfrm rot="5400000">
                <a:off x="3582968" y="3440101"/>
                <a:ext cx="1510166" cy="467895"/>
              </a:xfrm>
              <a:prstGeom prst="left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rgbClr val="040139"/>
                  </a:solidFill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63612" y="6071068"/>
                <a:ext cx="3345121" cy="77629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rgbClr val="040139"/>
                    </a:solidFill>
                  </a:rPr>
                  <a:t>Система обеспечения качества</a:t>
                </a:r>
                <a:r>
                  <a:rPr lang="en-US" dirty="0" smtClean="0">
                    <a:solidFill>
                      <a:srgbClr val="040139"/>
                    </a:solidFill>
                  </a:rPr>
                  <a:t>/</a:t>
                </a:r>
                <a:r>
                  <a:rPr lang="ru-RU" dirty="0" smtClean="0">
                    <a:solidFill>
                      <a:srgbClr val="040139"/>
                    </a:solidFill>
                  </a:rPr>
                  <a:t> аккредитация</a:t>
                </a:r>
                <a:endParaRPr lang="ru-RU" dirty="0">
                  <a:solidFill>
                    <a:srgbClr val="040139"/>
                  </a:solidFill>
                </a:endParaRPr>
              </a:p>
            </p:txBody>
          </p:sp>
          <p:sp>
            <p:nvSpPr>
              <p:cNvPr id="23" name="Двойная стрелка влево/вправо 22"/>
              <p:cNvSpPr/>
              <p:nvPr/>
            </p:nvSpPr>
            <p:spPr>
              <a:xfrm rot="5400000">
                <a:off x="1003861" y="5370382"/>
                <a:ext cx="1171448" cy="431961"/>
              </a:xfrm>
              <a:prstGeom prst="left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4" name="Двойная стрелка влево/вправо 23"/>
            <p:cNvSpPr/>
            <p:nvPr/>
          </p:nvSpPr>
          <p:spPr>
            <a:xfrm>
              <a:off x="3830582" y="3331377"/>
              <a:ext cx="1214446" cy="483845"/>
            </a:xfrm>
            <a:prstGeom prst="left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rgbClr val="002060"/>
                </a:solidFill>
              </a:endParaRPr>
            </a:p>
          </p:txBody>
        </p:sp>
        <p:sp>
          <p:nvSpPr>
            <p:cNvPr id="25" name="Двойная стрелка влево/вправо 24"/>
            <p:cNvSpPr/>
            <p:nvPr/>
          </p:nvSpPr>
          <p:spPr>
            <a:xfrm>
              <a:off x="3636527" y="1323002"/>
              <a:ext cx="1214446" cy="483845"/>
            </a:xfrm>
            <a:prstGeom prst="left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975" y="4029767"/>
            <a:ext cx="4924548" cy="161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2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3699</TotalTime>
  <Words>345</Words>
  <Application>Microsoft Office PowerPoint</Application>
  <PresentationFormat>Произвольный</PresentationFormat>
  <Paragraphs>104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Интернационализация университетов: вызовы и перспективы</vt:lpstr>
      <vt:lpstr>Интернационализация</vt:lpstr>
      <vt:lpstr>Этапы построения стратегии интернационализации</vt:lpstr>
      <vt:lpstr>1994-2005</vt:lpstr>
      <vt:lpstr>2005 -2017</vt:lpstr>
      <vt:lpstr>Презентация PowerPoint</vt:lpstr>
      <vt:lpstr>2017</vt:lpstr>
      <vt:lpstr>Образовательные программы</vt:lpstr>
      <vt:lpstr>Национальная квалификационная система</vt:lpstr>
      <vt:lpstr>Презентация PowerPoint</vt:lpstr>
      <vt:lpstr>Изменения сетевого взаимодействия</vt:lpstr>
      <vt:lpstr>Изменения сетевого взаимодействия</vt:lpstr>
      <vt:lpstr>Основные направления</vt:lpstr>
      <vt:lpstr>Благодарю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</dc:title>
  <dc:creator>Svetlana Sirmbard</dc:creator>
  <cp:lastModifiedBy>user</cp:lastModifiedBy>
  <cp:revision>56</cp:revision>
  <dcterms:created xsi:type="dcterms:W3CDTF">2018-11-10T17:10:55Z</dcterms:created>
  <dcterms:modified xsi:type="dcterms:W3CDTF">2019-04-26T02:32:00Z</dcterms:modified>
</cp:coreProperties>
</file>