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8"/>
  </p:notesMasterIdLst>
  <p:sldIdLst>
    <p:sldId id="409" r:id="rId3"/>
    <p:sldId id="462" r:id="rId4"/>
    <p:sldId id="477" r:id="rId5"/>
    <p:sldId id="464" r:id="rId6"/>
    <p:sldId id="475" r:id="rId7"/>
    <p:sldId id="466" r:id="rId8"/>
    <p:sldId id="467" r:id="rId9"/>
    <p:sldId id="479" r:id="rId10"/>
    <p:sldId id="480" r:id="rId11"/>
    <p:sldId id="473" r:id="rId12"/>
    <p:sldId id="474" r:id="rId13"/>
    <p:sldId id="481" r:id="rId14"/>
    <p:sldId id="501" r:id="rId15"/>
    <p:sldId id="483" r:id="rId16"/>
    <p:sldId id="484" r:id="rId17"/>
    <p:sldId id="485" r:id="rId18"/>
    <p:sldId id="486" r:id="rId19"/>
    <p:sldId id="491" r:id="rId20"/>
    <p:sldId id="492" r:id="rId21"/>
    <p:sldId id="494" r:id="rId22"/>
    <p:sldId id="502" r:id="rId23"/>
    <p:sldId id="497" r:id="rId24"/>
    <p:sldId id="498" r:id="rId25"/>
    <p:sldId id="503" r:id="rId26"/>
    <p:sldId id="460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76" autoAdjust="0"/>
  </p:normalViewPr>
  <p:slideViewPr>
    <p:cSldViewPr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72;&#1085;&#1082;&#1077;&#1090;&#1099;%20&#1089;&#1090;&#1091;&#1076;&#1077;&#1085;&#1090;&#1086;&#1074;%2019\&#1060;&#1040;&#1070;%20&#1072;&#1085;&#1072;&#1083;&#1080;&#1079;%20&#1072;&#1085;&#1082;&#1077;&#1090;%20&#1074;%20&#1076;&#1080;&#1072;&#1075;&#1088;&#1072;&#1084;&#1084;&#1072;&#109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7. При работе с образовательным порталом и электронным дневником Вы чаще пользуетесь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'7'!$A$2</c:f>
              <c:strCache>
                <c:ptCount val="1"/>
                <c:pt idx="0">
                  <c:v>Мобильным телефоном 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'7'!$B$1:$E$1</c:f>
              <c:strCache>
                <c:ptCount val="4"/>
                <c:pt idx="0">
                  <c:v>ФАЮ 1 курс</c:v>
                </c:pt>
                <c:pt idx="1">
                  <c:v>ФАЮ 2 курс</c:v>
                </c:pt>
                <c:pt idx="2">
                  <c:v>ФАЮ 3 курс</c:v>
                </c:pt>
                <c:pt idx="3">
                  <c:v>ФАЮ 4 курс</c:v>
                </c:pt>
              </c:strCache>
            </c:strRef>
          </c:cat>
          <c:val>
            <c:numRef>
              <c:f>'7'!$B$2:$E$2</c:f>
              <c:numCache>
                <c:formatCode>General</c:formatCode>
                <c:ptCount val="4"/>
                <c:pt idx="0">
                  <c:v>37</c:v>
                </c:pt>
                <c:pt idx="1">
                  <c:v>65</c:v>
                </c:pt>
                <c:pt idx="2">
                  <c:v>38</c:v>
                </c:pt>
                <c:pt idx="3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71-422A-8BE6-07D96215CE73}"/>
            </c:ext>
          </c:extLst>
        </c:ser>
        <c:ser>
          <c:idx val="1"/>
          <c:order val="1"/>
          <c:tx>
            <c:strRef>
              <c:f>'7'!$A$3</c:f>
              <c:strCache>
                <c:ptCount val="1"/>
                <c:pt idx="0">
                  <c:v>Компьютером 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'7'!$B$1:$E$1</c:f>
              <c:strCache>
                <c:ptCount val="4"/>
                <c:pt idx="0">
                  <c:v>ФАЮ 1 курс</c:v>
                </c:pt>
                <c:pt idx="1">
                  <c:v>ФАЮ 2 курс</c:v>
                </c:pt>
                <c:pt idx="2">
                  <c:v>ФАЮ 3 курс</c:v>
                </c:pt>
                <c:pt idx="3">
                  <c:v>ФАЮ 4 курс</c:v>
                </c:pt>
              </c:strCache>
            </c:strRef>
          </c:cat>
          <c:val>
            <c:numRef>
              <c:f>'7'!$B$3:$E$3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71-422A-8BE6-07D96215CE73}"/>
            </c:ext>
          </c:extLst>
        </c:ser>
        <c:ser>
          <c:idx val="2"/>
          <c:order val="2"/>
          <c:tx>
            <c:strRef>
              <c:f>'7'!$A$4</c:f>
              <c:strCache>
                <c:ptCount val="1"/>
                <c:pt idx="0">
                  <c:v>Планшетом 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'7'!$B$1:$E$1</c:f>
              <c:strCache>
                <c:ptCount val="4"/>
                <c:pt idx="0">
                  <c:v>ФАЮ 1 курс</c:v>
                </c:pt>
                <c:pt idx="1">
                  <c:v>ФАЮ 2 курс</c:v>
                </c:pt>
                <c:pt idx="2">
                  <c:v>ФАЮ 3 курс</c:v>
                </c:pt>
                <c:pt idx="3">
                  <c:v>ФАЮ 4 курс</c:v>
                </c:pt>
              </c:strCache>
            </c:strRef>
          </c:cat>
          <c:val>
            <c:numRef>
              <c:f>'7'!$B$4:$E$4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71-422A-8BE6-07D96215CE7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25293808"/>
        <c:axId val="125294368"/>
      </c:barChart>
      <c:catAx>
        <c:axId val="12529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294368"/>
        <c:crosses val="autoZero"/>
        <c:auto val="1"/>
        <c:lblAlgn val="ctr"/>
        <c:lblOffset val="100"/>
        <c:noMultiLvlLbl val="0"/>
      </c:catAx>
      <c:valAx>
        <c:axId val="125294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29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331106501010093"/>
          <c:y val="0.36346249905163863"/>
          <c:w val="0.72080672203352347"/>
          <c:h val="0.10390306763099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056FA-AE8E-4ECC-91AC-2EEB821D7C40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F17E02-2759-454F-8CFD-8000BD16371C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 настоящее время происходит цифровая трансформация образования. Причины </a:t>
          </a:r>
          <a:endParaRPr lang="ru-RU" b="1" dirty="0">
            <a:solidFill>
              <a:schemeClr val="tx1"/>
            </a:solidFill>
          </a:endParaRPr>
        </a:p>
      </dgm:t>
    </dgm:pt>
    <dgm:pt modelId="{1D921AF8-D752-4794-BBD0-470272F66046}" type="parTrans" cxnId="{6072D4F2-F59A-4CE9-A469-8F661C995AF7}">
      <dgm:prSet/>
      <dgm:spPr/>
      <dgm:t>
        <a:bodyPr/>
        <a:lstStyle/>
        <a:p>
          <a:endParaRPr lang="ru-RU"/>
        </a:p>
      </dgm:t>
    </dgm:pt>
    <dgm:pt modelId="{0EBB509C-3313-46F4-A858-2558149566EF}" type="sibTrans" cxnId="{6072D4F2-F59A-4CE9-A469-8F661C995AF7}">
      <dgm:prSet/>
      <dgm:spPr/>
      <dgm:t>
        <a:bodyPr/>
        <a:lstStyle/>
        <a:p>
          <a:endParaRPr lang="ru-RU"/>
        </a:p>
      </dgm:t>
    </dgm:pt>
    <dgm:pt modelId="{3D438213-D024-4E7C-903B-296FDC2731C3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образование  становится непрерывным, повсеместным</a:t>
          </a:r>
          <a:endParaRPr lang="ru-RU" dirty="0">
            <a:solidFill>
              <a:schemeClr val="tx1"/>
            </a:solidFill>
          </a:endParaRPr>
        </a:p>
      </dgm:t>
    </dgm:pt>
    <dgm:pt modelId="{33ED796A-FB9D-4822-BD29-86F699F97F93}" type="parTrans" cxnId="{7AFECC1D-B41B-47A9-8F36-2D3590FA32D3}">
      <dgm:prSet/>
      <dgm:spPr/>
      <dgm:t>
        <a:bodyPr/>
        <a:lstStyle/>
        <a:p>
          <a:endParaRPr lang="ru-RU"/>
        </a:p>
      </dgm:t>
    </dgm:pt>
    <dgm:pt modelId="{A5CF27B2-3095-4C9E-8321-7D3BB2188918}" type="sibTrans" cxnId="{7AFECC1D-B41B-47A9-8F36-2D3590FA32D3}">
      <dgm:prSet/>
      <dgm:spPr/>
      <dgm:t>
        <a:bodyPr/>
        <a:lstStyle/>
        <a:p>
          <a:endParaRPr lang="ru-RU"/>
        </a:p>
      </dgm:t>
    </dgm:pt>
    <dgm:pt modelId="{D5159C21-F519-46E6-9BF8-CFA6A57049E2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появляется широкополосный доступ к интернету,  доступность компьютеров и планшетов</a:t>
          </a:r>
          <a:endParaRPr lang="ru-RU" dirty="0">
            <a:solidFill>
              <a:schemeClr val="tx1"/>
            </a:solidFill>
          </a:endParaRPr>
        </a:p>
      </dgm:t>
    </dgm:pt>
    <dgm:pt modelId="{4B40CBF7-9FDE-4E81-9D02-09E1667460CC}" type="parTrans" cxnId="{15042397-D132-45A7-A744-1DF73E172141}">
      <dgm:prSet/>
      <dgm:spPr/>
      <dgm:t>
        <a:bodyPr/>
        <a:lstStyle/>
        <a:p>
          <a:endParaRPr lang="ru-RU"/>
        </a:p>
      </dgm:t>
    </dgm:pt>
    <dgm:pt modelId="{5C9EE8D6-DBE7-494C-8161-8E0A8C9D34AC}" type="sibTrans" cxnId="{15042397-D132-45A7-A744-1DF73E172141}">
      <dgm:prSet/>
      <dgm:spPr/>
      <dgm:t>
        <a:bodyPr/>
        <a:lstStyle/>
        <a:p>
          <a:endParaRPr lang="ru-RU"/>
        </a:p>
      </dgm:t>
    </dgm:pt>
    <dgm:pt modelId="{D204A572-B3BE-4ED0-BE21-F504D7545385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растет проникновения социальных сетей</a:t>
          </a:r>
          <a:endParaRPr lang="ru-RU" dirty="0">
            <a:solidFill>
              <a:schemeClr val="tx1"/>
            </a:solidFill>
          </a:endParaRPr>
        </a:p>
      </dgm:t>
    </dgm:pt>
    <dgm:pt modelId="{9C9158A6-B806-4A28-91D5-91A3D2ACEB02}" type="parTrans" cxnId="{8DB0F54E-CE87-46FE-9045-92E36DBB3A8A}">
      <dgm:prSet/>
      <dgm:spPr/>
      <dgm:t>
        <a:bodyPr/>
        <a:lstStyle/>
        <a:p>
          <a:endParaRPr lang="ru-RU"/>
        </a:p>
      </dgm:t>
    </dgm:pt>
    <dgm:pt modelId="{BFEFC19C-83DD-4D68-B13A-FB2988500FA4}" type="sibTrans" cxnId="{8DB0F54E-CE87-46FE-9045-92E36DBB3A8A}">
      <dgm:prSet/>
      <dgm:spPr/>
      <dgm:t>
        <a:bodyPr/>
        <a:lstStyle/>
        <a:p>
          <a:endParaRPr lang="ru-RU"/>
        </a:p>
      </dgm:t>
    </dgm:pt>
    <dgm:pt modelId="{C60A1BBC-159A-465B-8D15-0D6CB8EF3D43}" type="pres">
      <dgm:prSet presAssocID="{7A9056FA-AE8E-4ECC-91AC-2EEB821D7C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4BF2FF-4DDC-4F2A-A28D-AF24F91C7DAF}" type="pres">
      <dgm:prSet presAssocID="{8DF17E02-2759-454F-8CFD-8000BD16371C}" presName="roof" presStyleLbl="dkBgShp" presStyleIdx="0" presStyleCnt="2"/>
      <dgm:spPr/>
      <dgm:t>
        <a:bodyPr/>
        <a:lstStyle/>
        <a:p>
          <a:endParaRPr lang="ru-RU"/>
        </a:p>
      </dgm:t>
    </dgm:pt>
    <dgm:pt modelId="{CF9E323D-91B9-490C-9700-97AAB7B2DBDD}" type="pres">
      <dgm:prSet presAssocID="{8DF17E02-2759-454F-8CFD-8000BD16371C}" presName="pillars" presStyleCnt="0"/>
      <dgm:spPr/>
    </dgm:pt>
    <dgm:pt modelId="{0A7455BA-3BCF-412F-A4B1-C50007ADA68D}" type="pres">
      <dgm:prSet presAssocID="{8DF17E02-2759-454F-8CFD-8000BD16371C}" presName="pillar1" presStyleLbl="node1" presStyleIdx="0" presStyleCnt="3" custScaleY="98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F907C-64C7-4555-B321-289428E6E01B}" type="pres">
      <dgm:prSet presAssocID="{D5159C21-F519-46E6-9BF8-CFA6A57049E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ED6C7-FFC4-4838-82CF-17436F61403F}" type="pres">
      <dgm:prSet presAssocID="{D204A572-B3BE-4ED0-BE21-F504D7545385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512BD-1425-4BAB-A1E2-E55A3F7B45DE}" type="pres">
      <dgm:prSet presAssocID="{8DF17E02-2759-454F-8CFD-8000BD16371C}" presName="base" presStyleLbl="dkBgShp" presStyleIdx="1" presStyleCnt="2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5EB3E733-039C-4856-9E23-92213239D6E1}" type="presOf" srcId="{D5159C21-F519-46E6-9BF8-CFA6A57049E2}" destId="{8D0F907C-64C7-4555-B321-289428E6E01B}" srcOrd="0" destOrd="0" presId="urn:microsoft.com/office/officeart/2005/8/layout/hList3"/>
    <dgm:cxn modelId="{15042397-D132-45A7-A744-1DF73E172141}" srcId="{8DF17E02-2759-454F-8CFD-8000BD16371C}" destId="{D5159C21-F519-46E6-9BF8-CFA6A57049E2}" srcOrd="1" destOrd="0" parTransId="{4B40CBF7-9FDE-4E81-9D02-09E1667460CC}" sibTransId="{5C9EE8D6-DBE7-494C-8161-8E0A8C9D34AC}"/>
    <dgm:cxn modelId="{17F48FDE-F9DF-4662-8B07-1B21C3F2D3D0}" type="presOf" srcId="{7A9056FA-AE8E-4ECC-91AC-2EEB821D7C40}" destId="{C60A1BBC-159A-465B-8D15-0D6CB8EF3D43}" srcOrd="0" destOrd="0" presId="urn:microsoft.com/office/officeart/2005/8/layout/hList3"/>
    <dgm:cxn modelId="{6072D4F2-F59A-4CE9-A469-8F661C995AF7}" srcId="{7A9056FA-AE8E-4ECC-91AC-2EEB821D7C40}" destId="{8DF17E02-2759-454F-8CFD-8000BD16371C}" srcOrd="0" destOrd="0" parTransId="{1D921AF8-D752-4794-BBD0-470272F66046}" sibTransId="{0EBB509C-3313-46F4-A858-2558149566EF}"/>
    <dgm:cxn modelId="{8DB0F54E-CE87-46FE-9045-92E36DBB3A8A}" srcId="{8DF17E02-2759-454F-8CFD-8000BD16371C}" destId="{D204A572-B3BE-4ED0-BE21-F504D7545385}" srcOrd="2" destOrd="0" parTransId="{9C9158A6-B806-4A28-91D5-91A3D2ACEB02}" sibTransId="{BFEFC19C-83DD-4D68-B13A-FB2988500FA4}"/>
    <dgm:cxn modelId="{C015B924-03DF-41E3-992D-3BE11B2B1626}" type="presOf" srcId="{3D438213-D024-4E7C-903B-296FDC2731C3}" destId="{0A7455BA-3BCF-412F-A4B1-C50007ADA68D}" srcOrd="0" destOrd="0" presId="urn:microsoft.com/office/officeart/2005/8/layout/hList3"/>
    <dgm:cxn modelId="{7AFECC1D-B41B-47A9-8F36-2D3590FA32D3}" srcId="{8DF17E02-2759-454F-8CFD-8000BD16371C}" destId="{3D438213-D024-4E7C-903B-296FDC2731C3}" srcOrd="0" destOrd="0" parTransId="{33ED796A-FB9D-4822-BD29-86F699F97F93}" sibTransId="{A5CF27B2-3095-4C9E-8321-7D3BB2188918}"/>
    <dgm:cxn modelId="{91F1F0BE-B32D-46EF-A205-6F849EC074DF}" type="presOf" srcId="{D204A572-B3BE-4ED0-BE21-F504D7545385}" destId="{843ED6C7-FFC4-4838-82CF-17436F61403F}" srcOrd="0" destOrd="0" presId="urn:microsoft.com/office/officeart/2005/8/layout/hList3"/>
    <dgm:cxn modelId="{0D20EA33-D7DC-46E3-969D-408EDD18F0BC}" type="presOf" srcId="{8DF17E02-2759-454F-8CFD-8000BD16371C}" destId="{D04BF2FF-4DDC-4F2A-A28D-AF24F91C7DAF}" srcOrd="0" destOrd="0" presId="urn:microsoft.com/office/officeart/2005/8/layout/hList3"/>
    <dgm:cxn modelId="{C577006B-E7E8-442F-A9C7-4B3D6E80F4E1}" type="presParOf" srcId="{C60A1BBC-159A-465B-8D15-0D6CB8EF3D43}" destId="{D04BF2FF-4DDC-4F2A-A28D-AF24F91C7DAF}" srcOrd="0" destOrd="0" presId="urn:microsoft.com/office/officeart/2005/8/layout/hList3"/>
    <dgm:cxn modelId="{20CCF260-476A-4A79-938B-24159991EB66}" type="presParOf" srcId="{C60A1BBC-159A-465B-8D15-0D6CB8EF3D43}" destId="{CF9E323D-91B9-490C-9700-97AAB7B2DBDD}" srcOrd="1" destOrd="0" presId="urn:microsoft.com/office/officeart/2005/8/layout/hList3"/>
    <dgm:cxn modelId="{7407CE0D-27A0-470A-880B-E772CC302C9F}" type="presParOf" srcId="{CF9E323D-91B9-490C-9700-97AAB7B2DBDD}" destId="{0A7455BA-3BCF-412F-A4B1-C50007ADA68D}" srcOrd="0" destOrd="0" presId="urn:microsoft.com/office/officeart/2005/8/layout/hList3"/>
    <dgm:cxn modelId="{64591F19-0914-462A-A9E1-5B0DAEA0AC83}" type="presParOf" srcId="{CF9E323D-91B9-490C-9700-97AAB7B2DBDD}" destId="{8D0F907C-64C7-4555-B321-289428E6E01B}" srcOrd="1" destOrd="0" presId="urn:microsoft.com/office/officeart/2005/8/layout/hList3"/>
    <dgm:cxn modelId="{FAFC1E78-56FD-4429-8C0F-E1625CF2126B}" type="presParOf" srcId="{CF9E323D-91B9-490C-9700-97AAB7B2DBDD}" destId="{843ED6C7-FFC4-4838-82CF-17436F61403F}" srcOrd="2" destOrd="0" presId="urn:microsoft.com/office/officeart/2005/8/layout/hList3"/>
    <dgm:cxn modelId="{FF9A6C92-C006-47F9-A4F7-DD055E4C5A14}" type="presParOf" srcId="{C60A1BBC-159A-465B-8D15-0D6CB8EF3D43}" destId="{9B1512BD-1425-4BAB-A1E2-E55A3F7B45D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92159E-FC56-43BF-A7F5-9A1645650E05}" type="doc">
      <dgm:prSet loTypeId="urn:microsoft.com/office/officeart/2005/8/layout/matrix1" loCatId="matrix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67991A9-7E9E-4E55-A363-B91AD46F4838}">
      <dgm:prSet phldrT="[Текст]"/>
      <dgm:spPr/>
      <dgm:t>
        <a:bodyPr/>
        <a:lstStyle/>
        <a:p>
          <a:r>
            <a:rPr lang="ru-RU" dirty="0" smtClean="0"/>
            <a:t>предпосылки создания онлайн-курсов </a:t>
          </a:r>
          <a:endParaRPr lang="ru-RU" dirty="0"/>
        </a:p>
      </dgm:t>
    </dgm:pt>
    <dgm:pt modelId="{2FCAEA74-BB05-40DE-B050-DC480D103478}" type="parTrans" cxnId="{16757994-7CA0-41DA-B2F0-AFFA932AECE1}">
      <dgm:prSet/>
      <dgm:spPr/>
      <dgm:t>
        <a:bodyPr/>
        <a:lstStyle/>
        <a:p>
          <a:endParaRPr lang="ru-RU"/>
        </a:p>
      </dgm:t>
    </dgm:pt>
    <dgm:pt modelId="{05218B51-CC17-4EC5-B0D2-88DD6F6F699E}" type="sibTrans" cxnId="{16757994-7CA0-41DA-B2F0-AFFA932AECE1}">
      <dgm:prSet/>
      <dgm:spPr/>
      <dgm:t>
        <a:bodyPr/>
        <a:lstStyle/>
        <a:p>
          <a:endParaRPr lang="ru-RU"/>
        </a:p>
      </dgm:t>
    </dgm:pt>
    <dgm:pt modelId="{848739A1-B1EA-4D8C-B066-11823030272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возможность сетевого взаимодействия с отечественными и зарубежными вузами</a:t>
          </a:r>
          <a:endParaRPr lang="ru-RU" b="1" dirty="0">
            <a:solidFill>
              <a:schemeClr val="tx1"/>
            </a:solidFill>
          </a:endParaRPr>
        </a:p>
      </dgm:t>
    </dgm:pt>
    <dgm:pt modelId="{2B23607A-ED36-4E60-9F2E-F77E38DC8F65}" type="parTrans" cxnId="{8FEEF7EA-ACE9-4C4A-B78A-F0239900867F}">
      <dgm:prSet/>
      <dgm:spPr/>
      <dgm:t>
        <a:bodyPr/>
        <a:lstStyle/>
        <a:p>
          <a:endParaRPr lang="ru-RU"/>
        </a:p>
      </dgm:t>
    </dgm:pt>
    <dgm:pt modelId="{DA97EBBF-93FB-4191-B0A5-4F72D63BAB7A}" type="sibTrans" cxnId="{8FEEF7EA-ACE9-4C4A-B78A-F0239900867F}">
      <dgm:prSet/>
      <dgm:spPr/>
      <dgm:t>
        <a:bodyPr/>
        <a:lstStyle/>
        <a:p>
          <a:endParaRPr lang="ru-RU"/>
        </a:p>
      </dgm:t>
    </dgm:pt>
    <dgm:pt modelId="{BD9C4CC1-25C4-46A0-9804-030BDD88A9E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следование трендам современного общества</a:t>
          </a:r>
          <a:endParaRPr lang="ru-RU" b="1" dirty="0">
            <a:solidFill>
              <a:schemeClr val="tx1"/>
            </a:solidFill>
          </a:endParaRPr>
        </a:p>
      </dgm:t>
    </dgm:pt>
    <dgm:pt modelId="{6CEA5B1C-02AD-4455-A41C-EEFE6A245FBF}" type="parTrans" cxnId="{C571579D-F2AA-4C85-B4EA-7238BFC0DD44}">
      <dgm:prSet/>
      <dgm:spPr/>
      <dgm:t>
        <a:bodyPr/>
        <a:lstStyle/>
        <a:p>
          <a:endParaRPr lang="ru-RU"/>
        </a:p>
      </dgm:t>
    </dgm:pt>
    <dgm:pt modelId="{D463FBFE-AD8F-4120-BDE7-48C2C75E79C7}" type="sibTrans" cxnId="{C571579D-F2AA-4C85-B4EA-7238BFC0DD44}">
      <dgm:prSet/>
      <dgm:spPr/>
      <dgm:t>
        <a:bodyPr/>
        <a:lstStyle/>
        <a:p>
          <a:endParaRPr lang="ru-RU"/>
        </a:p>
      </dgm:t>
    </dgm:pt>
    <dgm:pt modelId="{BD522A9A-F869-4685-89B6-D89A546FC1C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повышение мотивации студентов к самообучению и самоорганизации</a:t>
          </a:r>
          <a:endParaRPr lang="ru-RU" b="1" dirty="0">
            <a:solidFill>
              <a:schemeClr val="tx1"/>
            </a:solidFill>
          </a:endParaRPr>
        </a:p>
      </dgm:t>
    </dgm:pt>
    <dgm:pt modelId="{CA306FD4-27F4-49B0-9C0E-A3F5ACDF9788}" type="parTrans" cxnId="{3FE13C3C-CE71-486E-B507-756081EDC2EB}">
      <dgm:prSet/>
      <dgm:spPr/>
      <dgm:t>
        <a:bodyPr/>
        <a:lstStyle/>
        <a:p>
          <a:endParaRPr lang="ru-RU"/>
        </a:p>
      </dgm:t>
    </dgm:pt>
    <dgm:pt modelId="{670742C1-89F4-4A79-8D9A-137D46465626}" type="sibTrans" cxnId="{3FE13C3C-CE71-486E-B507-756081EDC2EB}">
      <dgm:prSet/>
      <dgm:spPr/>
      <dgm:t>
        <a:bodyPr/>
        <a:lstStyle/>
        <a:p>
          <a:endParaRPr lang="ru-RU"/>
        </a:p>
      </dgm:t>
    </dgm:pt>
    <dgm:pt modelId="{04C0DA85-76FF-46B1-8047-2B9D4175943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возможность составления индивидуальных образовательных траекторий</a:t>
          </a:r>
          <a:endParaRPr lang="ru-RU" b="1" dirty="0">
            <a:solidFill>
              <a:schemeClr val="tx1"/>
            </a:solidFill>
          </a:endParaRPr>
        </a:p>
      </dgm:t>
    </dgm:pt>
    <dgm:pt modelId="{CD74CA82-005F-4EF7-915D-F2F22B4D9E32}" type="parTrans" cxnId="{3CD20919-6AF5-4CBA-896F-4F55FB8786F1}">
      <dgm:prSet/>
      <dgm:spPr/>
      <dgm:t>
        <a:bodyPr/>
        <a:lstStyle/>
        <a:p>
          <a:endParaRPr lang="ru-RU"/>
        </a:p>
      </dgm:t>
    </dgm:pt>
    <dgm:pt modelId="{F4B8C6B6-E02D-4C49-A973-E0D485AAB5E8}" type="sibTrans" cxnId="{3CD20919-6AF5-4CBA-896F-4F55FB8786F1}">
      <dgm:prSet/>
      <dgm:spPr/>
      <dgm:t>
        <a:bodyPr/>
        <a:lstStyle/>
        <a:p>
          <a:endParaRPr lang="ru-RU"/>
        </a:p>
      </dgm:t>
    </dgm:pt>
    <dgm:pt modelId="{57DD7E5F-F148-4979-9490-F60FB6DC08FB}" type="pres">
      <dgm:prSet presAssocID="{D592159E-FC56-43BF-A7F5-9A1645650E0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B7606CF-89A1-450B-94B7-90BDA56A7696}" type="pres">
      <dgm:prSet presAssocID="{D592159E-FC56-43BF-A7F5-9A1645650E05}" presName="matrix" presStyleCnt="0"/>
      <dgm:spPr/>
    </dgm:pt>
    <dgm:pt modelId="{CD3B8B29-2DC9-4456-8800-0F59D13FCEC2}" type="pres">
      <dgm:prSet presAssocID="{D592159E-FC56-43BF-A7F5-9A1645650E05}" presName="tile1" presStyleLbl="node1" presStyleIdx="0" presStyleCnt="4"/>
      <dgm:spPr/>
      <dgm:t>
        <a:bodyPr/>
        <a:lstStyle/>
        <a:p>
          <a:endParaRPr lang="ru-RU"/>
        </a:p>
      </dgm:t>
    </dgm:pt>
    <dgm:pt modelId="{CF01A825-69C6-496F-9C3C-96E89786419D}" type="pres">
      <dgm:prSet presAssocID="{D592159E-FC56-43BF-A7F5-9A1645650E0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9D0BC-D94C-455B-9A16-E392D6649ED3}" type="pres">
      <dgm:prSet presAssocID="{D592159E-FC56-43BF-A7F5-9A1645650E05}" presName="tile2" presStyleLbl="node1" presStyleIdx="1" presStyleCnt="4"/>
      <dgm:spPr/>
      <dgm:t>
        <a:bodyPr/>
        <a:lstStyle/>
        <a:p>
          <a:endParaRPr lang="ru-RU"/>
        </a:p>
      </dgm:t>
    </dgm:pt>
    <dgm:pt modelId="{8C7D5674-055D-404F-A9F3-FCD9D59E3EBD}" type="pres">
      <dgm:prSet presAssocID="{D592159E-FC56-43BF-A7F5-9A1645650E0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B504F-1724-4A47-A35A-EE7F5BA3B183}" type="pres">
      <dgm:prSet presAssocID="{D592159E-FC56-43BF-A7F5-9A1645650E05}" presName="tile3" presStyleLbl="node1" presStyleIdx="2" presStyleCnt="4"/>
      <dgm:spPr/>
      <dgm:t>
        <a:bodyPr/>
        <a:lstStyle/>
        <a:p>
          <a:endParaRPr lang="ru-RU"/>
        </a:p>
      </dgm:t>
    </dgm:pt>
    <dgm:pt modelId="{2E2EC512-B6C5-4B2F-BD7C-30FB3E6D0199}" type="pres">
      <dgm:prSet presAssocID="{D592159E-FC56-43BF-A7F5-9A1645650E0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BA0E2-2BC2-490D-A410-A07B95CE6B49}" type="pres">
      <dgm:prSet presAssocID="{D592159E-FC56-43BF-A7F5-9A1645650E05}" presName="tile4" presStyleLbl="node1" presStyleIdx="3" presStyleCnt="4"/>
      <dgm:spPr/>
      <dgm:t>
        <a:bodyPr/>
        <a:lstStyle/>
        <a:p>
          <a:endParaRPr lang="ru-RU"/>
        </a:p>
      </dgm:t>
    </dgm:pt>
    <dgm:pt modelId="{2785C6E4-BC21-4A56-A31D-DFEC747DEB3B}" type="pres">
      <dgm:prSet presAssocID="{D592159E-FC56-43BF-A7F5-9A1645650E0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207806-15B4-47C7-BE98-F13E9A480BAD}" type="pres">
      <dgm:prSet presAssocID="{D592159E-FC56-43BF-A7F5-9A1645650E05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A282B01-6999-494B-A3A7-2096DE44A539}" type="presOf" srcId="{848739A1-B1EA-4D8C-B066-118230302728}" destId="{CD3B8B29-2DC9-4456-8800-0F59D13FCEC2}" srcOrd="0" destOrd="0" presId="urn:microsoft.com/office/officeart/2005/8/layout/matrix1"/>
    <dgm:cxn modelId="{3AA22E61-B860-42F8-A0F6-A0E083128A6E}" type="presOf" srcId="{BD9C4CC1-25C4-46A0-9804-030BDD88A9E8}" destId="{8C7D5674-055D-404F-A9F3-FCD9D59E3EBD}" srcOrd="1" destOrd="0" presId="urn:microsoft.com/office/officeart/2005/8/layout/matrix1"/>
    <dgm:cxn modelId="{AE2DDC7B-3397-4CEB-809B-12AAE50DC9BA}" type="presOf" srcId="{848739A1-B1EA-4D8C-B066-118230302728}" destId="{CF01A825-69C6-496F-9C3C-96E89786419D}" srcOrd="1" destOrd="0" presId="urn:microsoft.com/office/officeart/2005/8/layout/matrix1"/>
    <dgm:cxn modelId="{C571579D-F2AA-4C85-B4EA-7238BFC0DD44}" srcId="{967991A9-7E9E-4E55-A363-B91AD46F4838}" destId="{BD9C4CC1-25C4-46A0-9804-030BDD88A9E8}" srcOrd="1" destOrd="0" parTransId="{6CEA5B1C-02AD-4455-A41C-EEFE6A245FBF}" sibTransId="{D463FBFE-AD8F-4120-BDE7-48C2C75E79C7}"/>
    <dgm:cxn modelId="{0AFF2768-6D43-42CC-97F2-C07C2C8D84FA}" type="presOf" srcId="{967991A9-7E9E-4E55-A363-B91AD46F4838}" destId="{D1207806-15B4-47C7-BE98-F13E9A480BAD}" srcOrd="0" destOrd="0" presId="urn:microsoft.com/office/officeart/2005/8/layout/matrix1"/>
    <dgm:cxn modelId="{8FEEF7EA-ACE9-4C4A-B78A-F0239900867F}" srcId="{967991A9-7E9E-4E55-A363-B91AD46F4838}" destId="{848739A1-B1EA-4D8C-B066-118230302728}" srcOrd="0" destOrd="0" parTransId="{2B23607A-ED36-4E60-9F2E-F77E38DC8F65}" sibTransId="{DA97EBBF-93FB-4191-B0A5-4F72D63BAB7A}"/>
    <dgm:cxn modelId="{D15E19CF-15C8-469D-896C-61DBE9A0676B}" type="presOf" srcId="{04C0DA85-76FF-46B1-8047-2B9D41759438}" destId="{2785C6E4-BC21-4A56-A31D-DFEC747DEB3B}" srcOrd="1" destOrd="0" presId="urn:microsoft.com/office/officeart/2005/8/layout/matrix1"/>
    <dgm:cxn modelId="{3CD20919-6AF5-4CBA-896F-4F55FB8786F1}" srcId="{967991A9-7E9E-4E55-A363-B91AD46F4838}" destId="{04C0DA85-76FF-46B1-8047-2B9D41759438}" srcOrd="3" destOrd="0" parTransId="{CD74CA82-005F-4EF7-915D-F2F22B4D9E32}" sibTransId="{F4B8C6B6-E02D-4C49-A973-E0D485AAB5E8}"/>
    <dgm:cxn modelId="{16757994-7CA0-41DA-B2F0-AFFA932AECE1}" srcId="{D592159E-FC56-43BF-A7F5-9A1645650E05}" destId="{967991A9-7E9E-4E55-A363-B91AD46F4838}" srcOrd="0" destOrd="0" parTransId="{2FCAEA74-BB05-40DE-B050-DC480D103478}" sibTransId="{05218B51-CC17-4EC5-B0D2-88DD6F6F699E}"/>
    <dgm:cxn modelId="{F2DBB272-015F-4A2C-A781-9F470306EB56}" type="presOf" srcId="{BD9C4CC1-25C4-46A0-9804-030BDD88A9E8}" destId="{4899D0BC-D94C-455B-9A16-E392D6649ED3}" srcOrd="0" destOrd="0" presId="urn:microsoft.com/office/officeart/2005/8/layout/matrix1"/>
    <dgm:cxn modelId="{3FE13C3C-CE71-486E-B507-756081EDC2EB}" srcId="{967991A9-7E9E-4E55-A363-B91AD46F4838}" destId="{BD522A9A-F869-4685-89B6-D89A546FC1C1}" srcOrd="2" destOrd="0" parTransId="{CA306FD4-27F4-49B0-9C0E-A3F5ACDF9788}" sibTransId="{670742C1-89F4-4A79-8D9A-137D46465626}"/>
    <dgm:cxn modelId="{ACB4EBAD-6BBE-4DA7-AF64-84E02983F4E4}" type="presOf" srcId="{D592159E-FC56-43BF-A7F5-9A1645650E05}" destId="{57DD7E5F-F148-4979-9490-F60FB6DC08FB}" srcOrd="0" destOrd="0" presId="urn:microsoft.com/office/officeart/2005/8/layout/matrix1"/>
    <dgm:cxn modelId="{3E6CDD72-3E87-49B5-B0D1-4C7B9D0A5B3C}" type="presOf" srcId="{BD522A9A-F869-4685-89B6-D89A546FC1C1}" destId="{2E2EC512-B6C5-4B2F-BD7C-30FB3E6D0199}" srcOrd="1" destOrd="0" presId="urn:microsoft.com/office/officeart/2005/8/layout/matrix1"/>
    <dgm:cxn modelId="{DA34CCDC-84B5-467E-9AC3-B0563078919A}" type="presOf" srcId="{BD522A9A-F869-4685-89B6-D89A546FC1C1}" destId="{5C1B504F-1724-4A47-A35A-EE7F5BA3B183}" srcOrd="0" destOrd="0" presId="urn:microsoft.com/office/officeart/2005/8/layout/matrix1"/>
    <dgm:cxn modelId="{CC018906-2562-4AA5-97A5-D119C4600F93}" type="presOf" srcId="{04C0DA85-76FF-46B1-8047-2B9D41759438}" destId="{CDBBA0E2-2BC2-490D-A410-A07B95CE6B49}" srcOrd="0" destOrd="0" presId="urn:microsoft.com/office/officeart/2005/8/layout/matrix1"/>
    <dgm:cxn modelId="{732E17A3-94D7-4DC4-AC3B-5694F3CC2194}" type="presParOf" srcId="{57DD7E5F-F148-4979-9490-F60FB6DC08FB}" destId="{1B7606CF-89A1-450B-94B7-90BDA56A7696}" srcOrd="0" destOrd="0" presId="urn:microsoft.com/office/officeart/2005/8/layout/matrix1"/>
    <dgm:cxn modelId="{FB214E7D-F725-4BA0-AFB9-A764B305BFED}" type="presParOf" srcId="{1B7606CF-89A1-450B-94B7-90BDA56A7696}" destId="{CD3B8B29-2DC9-4456-8800-0F59D13FCEC2}" srcOrd="0" destOrd="0" presId="urn:microsoft.com/office/officeart/2005/8/layout/matrix1"/>
    <dgm:cxn modelId="{E3E7853D-97ED-41A8-80B3-04C2A31F0F45}" type="presParOf" srcId="{1B7606CF-89A1-450B-94B7-90BDA56A7696}" destId="{CF01A825-69C6-496F-9C3C-96E89786419D}" srcOrd="1" destOrd="0" presId="urn:microsoft.com/office/officeart/2005/8/layout/matrix1"/>
    <dgm:cxn modelId="{351C2538-2188-48CD-9FA8-3D26C658E51A}" type="presParOf" srcId="{1B7606CF-89A1-450B-94B7-90BDA56A7696}" destId="{4899D0BC-D94C-455B-9A16-E392D6649ED3}" srcOrd="2" destOrd="0" presId="urn:microsoft.com/office/officeart/2005/8/layout/matrix1"/>
    <dgm:cxn modelId="{7AC5BB32-0D1F-4DCE-9044-2F20B1206091}" type="presParOf" srcId="{1B7606CF-89A1-450B-94B7-90BDA56A7696}" destId="{8C7D5674-055D-404F-A9F3-FCD9D59E3EBD}" srcOrd="3" destOrd="0" presId="urn:microsoft.com/office/officeart/2005/8/layout/matrix1"/>
    <dgm:cxn modelId="{266A179C-3882-4B6B-A89A-2B35E6101AC2}" type="presParOf" srcId="{1B7606CF-89A1-450B-94B7-90BDA56A7696}" destId="{5C1B504F-1724-4A47-A35A-EE7F5BA3B183}" srcOrd="4" destOrd="0" presId="urn:microsoft.com/office/officeart/2005/8/layout/matrix1"/>
    <dgm:cxn modelId="{5684EBBB-7BBE-4155-9323-FC9D51B70B80}" type="presParOf" srcId="{1B7606CF-89A1-450B-94B7-90BDA56A7696}" destId="{2E2EC512-B6C5-4B2F-BD7C-30FB3E6D0199}" srcOrd="5" destOrd="0" presId="urn:microsoft.com/office/officeart/2005/8/layout/matrix1"/>
    <dgm:cxn modelId="{33C69818-6293-42BF-98F5-E0FA1C6DF914}" type="presParOf" srcId="{1B7606CF-89A1-450B-94B7-90BDA56A7696}" destId="{CDBBA0E2-2BC2-490D-A410-A07B95CE6B49}" srcOrd="6" destOrd="0" presId="urn:microsoft.com/office/officeart/2005/8/layout/matrix1"/>
    <dgm:cxn modelId="{64688C0A-7269-4200-A754-778D9AFACF5A}" type="presParOf" srcId="{1B7606CF-89A1-450B-94B7-90BDA56A7696}" destId="{2785C6E4-BC21-4A56-A31D-DFEC747DEB3B}" srcOrd="7" destOrd="0" presId="urn:microsoft.com/office/officeart/2005/8/layout/matrix1"/>
    <dgm:cxn modelId="{DD86BDA1-49FE-433D-BC1C-C173C2BCDF89}" type="presParOf" srcId="{57DD7E5F-F148-4979-9490-F60FB6DC08FB}" destId="{D1207806-15B4-47C7-BE98-F13E9A480BAD}" srcOrd="1" destOrd="0" presId="urn:microsoft.com/office/officeart/2005/8/layout/matrix1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975B9B-8E2E-4BFA-BCD1-CA01D7C9E4E6}" type="doc">
      <dgm:prSet loTypeId="urn:microsoft.com/office/officeart/2005/8/layout/hProcess9" loCatId="process" qsTypeId="urn:microsoft.com/office/officeart/2005/8/quickstyle/simple1" qsCatId="simple" csTypeId="urn:microsoft.com/office/officeart/2005/8/colors/accent2_5" csCatId="accent2" phldr="1"/>
      <dgm:spPr/>
    </dgm:pt>
    <dgm:pt modelId="{EAFE7734-E05F-4E79-B24A-DB0CB7933DA7}">
      <dgm:prSet phldrT="[Текст]"/>
      <dgm:spPr/>
      <dgm:t>
        <a:bodyPr/>
        <a:lstStyle/>
        <a:p>
          <a:r>
            <a:rPr lang="ru-RU" dirty="0" smtClean="0"/>
            <a:t>Угрозами  для  </a:t>
          </a:r>
          <a:r>
            <a:rPr lang="ru-RU" dirty="0" err="1" smtClean="0"/>
            <a:t>цифровизации</a:t>
          </a:r>
          <a:r>
            <a:rPr lang="ru-RU" dirty="0" smtClean="0"/>
            <a:t> вуза может стать  отсутствие требований к IT-грамотности  сотрудников вуза</a:t>
          </a:r>
          <a:endParaRPr lang="ru-RU" dirty="0"/>
        </a:p>
      </dgm:t>
    </dgm:pt>
    <dgm:pt modelId="{3975E789-0F5E-46D0-8E69-FB917B634BEA}" type="parTrans" cxnId="{9AFD1210-F282-49E2-BFB0-5637EAA1C037}">
      <dgm:prSet/>
      <dgm:spPr/>
      <dgm:t>
        <a:bodyPr/>
        <a:lstStyle/>
        <a:p>
          <a:endParaRPr lang="ru-RU"/>
        </a:p>
      </dgm:t>
    </dgm:pt>
    <dgm:pt modelId="{FF615C5B-4D1B-4132-94FC-4C3D5CCB4A3B}" type="sibTrans" cxnId="{9AFD1210-F282-49E2-BFB0-5637EAA1C037}">
      <dgm:prSet/>
      <dgm:spPr/>
      <dgm:t>
        <a:bodyPr/>
        <a:lstStyle/>
        <a:p>
          <a:endParaRPr lang="ru-RU"/>
        </a:p>
      </dgm:t>
    </dgm:pt>
    <dgm:pt modelId="{C2F34956-6CDB-4C5C-9075-4E59F94BA6E0}">
      <dgm:prSet phldrT="[Текст]"/>
      <dgm:spPr/>
      <dgm:t>
        <a:bodyPr/>
        <a:lstStyle/>
        <a:p>
          <a:r>
            <a:rPr lang="ru-RU" dirty="0" smtClean="0"/>
            <a:t>Поэтому решение стратегических задач в области </a:t>
          </a:r>
          <a:r>
            <a:rPr lang="ru-RU" dirty="0" err="1" smtClean="0"/>
            <a:t>цифровизации</a:t>
          </a:r>
          <a:r>
            <a:rPr lang="ru-RU" dirty="0" smtClean="0"/>
            <a:t> требует четких и понятных требований к ППС</a:t>
          </a:r>
          <a:endParaRPr lang="ru-RU" dirty="0"/>
        </a:p>
      </dgm:t>
    </dgm:pt>
    <dgm:pt modelId="{28AED011-7345-45E0-B507-328DA7E15E1B}" type="parTrans" cxnId="{55D7401A-4459-4221-866A-AD1F7A8B86E5}">
      <dgm:prSet/>
      <dgm:spPr/>
      <dgm:t>
        <a:bodyPr/>
        <a:lstStyle/>
        <a:p>
          <a:endParaRPr lang="ru-RU"/>
        </a:p>
      </dgm:t>
    </dgm:pt>
    <dgm:pt modelId="{A3A4149C-1D3E-4FF2-A87A-4272398CBC0B}" type="sibTrans" cxnId="{55D7401A-4459-4221-866A-AD1F7A8B86E5}">
      <dgm:prSet/>
      <dgm:spPr/>
      <dgm:t>
        <a:bodyPr/>
        <a:lstStyle/>
        <a:p>
          <a:endParaRPr lang="ru-RU"/>
        </a:p>
      </dgm:t>
    </dgm:pt>
    <dgm:pt modelId="{4206C6DB-651E-47D9-9874-18A0F914B54E}">
      <dgm:prSet phldrT="[Текст]"/>
      <dgm:spPr/>
      <dgm:t>
        <a:bodyPr/>
        <a:lstStyle/>
        <a:p>
          <a:r>
            <a:rPr lang="ru-RU" dirty="0" smtClean="0"/>
            <a:t>Обязательным является методическая поддержка преподавателей, проведение курсов повышения квалификации, в рамках которых преподаватели получают практические навыки работы с  отдельными инструментами электронного обучения</a:t>
          </a:r>
          <a:endParaRPr lang="ru-RU" dirty="0"/>
        </a:p>
      </dgm:t>
    </dgm:pt>
    <dgm:pt modelId="{C3F57F69-7E4C-4E8E-BC3B-04C5D6B27D0E}" type="parTrans" cxnId="{F373FC56-18F9-4436-ABB2-96A802B2B638}">
      <dgm:prSet/>
      <dgm:spPr/>
      <dgm:t>
        <a:bodyPr/>
        <a:lstStyle/>
        <a:p>
          <a:endParaRPr lang="ru-RU"/>
        </a:p>
      </dgm:t>
    </dgm:pt>
    <dgm:pt modelId="{FAC0CDD4-FB93-4831-87D8-67A5451EA9BB}" type="sibTrans" cxnId="{F373FC56-18F9-4436-ABB2-96A802B2B638}">
      <dgm:prSet/>
      <dgm:spPr/>
      <dgm:t>
        <a:bodyPr/>
        <a:lstStyle/>
        <a:p>
          <a:endParaRPr lang="ru-RU"/>
        </a:p>
      </dgm:t>
    </dgm:pt>
    <dgm:pt modelId="{627A095F-FB12-4D25-B0B9-0B6F238AE3C8}" type="pres">
      <dgm:prSet presAssocID="{2B975B9B-8E2E-4BFA-BCD1-CA01D7C9E4E6}" presName="CompostProcess" presStyleCnt="0">
        <dgm:presLayoutVars>
          <dgm:dir/>
          <dgm:resizeHandles val="exact"/>
        </dgm:presLayoutVars>
      </dgm:prSet>
      <dgm:spPr/>
    </dgm:pt>
    <dgm:pt modelId="{82EE6131-84E8-4D9A-B79E-6B691A851FC3}" type="pres">
      <dgm:prSet presAssocID="{2B975B9B-8E2E-4BFA-BCD1-CA01D7C9E4E6}" presName="arrow" presStyleLbl="bgShp" presStyleIdx="0" presStyleCnt="1"/>
      <dgm:spPr>
        <a:solidFill>
          <a:schemeClr val="accent3">
            <a:lumMod val="75000"/>
          </a:schemeClr>
        </a:solidFill>
      </dgm:spPr>
    </dgm:pt>
    <dgm:pt modelId="{A0D91DA3-9763-4123-A5BF-E6684BF84D5B}" type="pres">
      <dgm:prSet presAssocID="{2B975B9B-8E2E-4BFA-BCD1-CA01D7C9E4E6}" presName="linearProcess" presStyleCnt="0"/>
      <dgm:spPr/>
    </dgm:pt>
    <dgm:pt modelId="{0F2F6A5E-3A3E-47EB-9CC0-1A1CB2696C38}" type="pres">
      <dgm:prSet presAssocID="{EAFE7734-E05F-4E79-B24A-DB0CB7933DA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39A157-2A66-4006-8652-9BB2770B9815}" type="pres">
      <dgm:prSet presAssocID="{FF615C5B-4D1B-4132-94FC-4C3D5CCB4A3B}" presName="sibTrans" presStyleCnt="0"/>
      <dgm:spPr/>
    </dgm:pt>
    <dgm:pt modelId="{6E71B590-049C-470A-B17C-65F5021AE340}" type="pres">
      <dgm:prSet presAssocID="{C2F34956-6CDB-4C5C-9075-4E59F94BA6E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0782F-A6E5-4D88-BC6C-9BA07DDCD2A0}" type="pres">
      <dgm:prSet presAssocID="{A3A4149C-1D3E-4FF2-A87A-4272398CBC0B}" presName="sibTrans" presStyleCnt="0"/>
      <dgm:spPr/>
    </dgm:pt>
    <dgm:pt modelId="{AC439050-1721-4AE7-81F9-F081BAD8F963}" type="pres">
      <dgm:prSet presAssocID="{4206C6DB-651E-47D9-9874-18A0F914B54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191C2B-28EE-42AC-A76C-FB59E18B3997}" type="presOf" srcId="{C2F34956-6CDB-4C5C-9075-4E59F94BA6E0}" destId="{6E71B590-049C-470A-B17C-65F5021AE340}" srcOrd="0" destOrd="0" presId="urn:microsoft.com/office/officeart/2005/8/layout/hProcess9"/>
    <dgm:cxn modelId="{F373FC56-18F9-4436-ABB2-96A802B2B638}" srcId="{2B975B9B-8E2E-4BFA-BCD1-CA01D7C9E4E6}" destId="{4206C6DB-651E-47D9-9874-18A0F914B54E}" srcOrd="2" destOrd="0" parTransId="{C3F57F69-7E4C-4E8E-BC3B-04C5D6B27D0E}" sibTransId="{FAC0CDD4-FB93-4831-87D8-67A5451EA9BB}"/>
    <dgm:cxn modelId="{EB05A560-D101-4141-87D7-472A1E1E281D}" type="presOf" srcId="{4206C6DB-651E-47D9-9874-18A0F914B54E}" destId="{AC439050-1721-4AE7-81F9-F081BAD8F963}" srcOrd="0" destOrd="0" presId="urn:microsoft.com/office/officeart/2005/8/layout/hProcess9"/>
    <dgm:cxn modelId="{E755A23A-431A-4E3C-B53F-8D98181972A5}" type="presOf" srcId="{2B975B9B-8E2E-4BFA-BCD1-CA01D7C9E4E6}" destId="{627A095F-FB12-4D25-B0B9-0B6F238AE3C8}" srcOrd="0" destOrd="0" presId="urn:microsoft.com/office/officeart/2005/8/layout/hProcess9"/>
    <dgm:cxn modelId="{9AFD1210-F282-49E2-BFB0-5637EAA1C037}" srcId="{2B975B9B-8E2E-4BFA-BCD1-CA01D7C9E4E6}" destId="{EAFE7734-E05F-4E79-B24A-DB0CB7933DA7}" srcOrd="0" destOrd="0" parTransId="{3975E789-0F5E-46D0-8E69-FB917B634BEA}" sibTransId="{FF615C5B-4D1B-4132-94FC-4C3D5CCB4A3B}"/>
    <dgm:cxn modelId="{55D7401A-4459-4221-866A-AD1F7A8B86E5}" srcId="{2B975B9B-8E2E-4BFA-BCD1-CA01D7C9E4E6}" destId="{C2F34956-6CDB-4C5C-9075-4E59F94BA6E0}" srcOrd="1" destOrd="0" parTransId="{28AED011-7345-45E0-B507-328DA7E15E1B}" sibTransId="{A3A4149C-1D3E-4FF2-A87A-4272398CBC0B}"/>
    <dgm:cxn modelId="{153ED68F-2DEB-4D5B-9B20-266B0DF06801}" type="presOf" srcId="{EAFE7734-E05F-4E79-B24A-DB0CB7933DA7}" destId="{0F2F6A5E-3A3E-47EB-9CC0-1A1CB2696C38}" srcOrd="0" destOrd="0" presId="urn:microsoft.com/office/officeart/2005/8/layout/hProcess9"/>
    <dgm:cxn modelId="{293CDC7C-3B58-44A2-BF1C-6B080D411CED}" type="presParOf" srcId="{627A095F-FB12-4D25-B0B9-0B6F238AE3C8}" destId="{82EE6131-84E8-4D9A-B79E-6B691A851FC3}" srcOrd="0" destOrd="0" presId="urn:microsoft.com/office/officeart/2005/8/layout/hProcess9"/>
    <dgm:cxn modelId="{BD29D3DC-4F0D-4D8E-B70B-26BF9B64CDB1}" type="presParOf" srcId="{627A095F-FB12-4D25-B0B9-0B6F238AE3C8}" destId="{A0D91DA3-9763-4123-A5BF-E6684BF84D5B}" srcOrd="1" destOrd="0" presId="urn:microsoft.com/office/officeart/2005/8/layout/hProcess9"/>
    <dgm:cxn modelId="{5FC79FE0-E4CF-425C-94C2-93C4624717FF}" type="presParOf" srcId="{A0D91DA3-9763-4123-A5BF-E6684BF84D5B}" destId="{0F2F6A5E-3A3E-47EB-9CC0-1A1CB2696C38}" srcOrd="0" destOrd="0" presId="urn:microsoft.com/office/officeart/2005/8/layout/hProcess9"/>
    <dgm:cxn modelId="{2E61D011-8E13-4D5E-8EF3-97E111457ED9}" type="presParOf" srcId="{A0D91DA3-9763-4123-A5BF-E6684BF84D5B}" destId="{A139A157-2A66-4006-8652-9BB2770B9815}" srcOrd="1" destOrd="0" presId="urn:microsoft.com/office/officeart/2005/8/layout/hProcess9"/>
    <dgm:cxn modelId="{259C3C9A-8D4D-401E-B707-F71179895228}" type="presParOf" srcId="{A0D91DA3-9763-4123-A5BF-E6684BF84D5B}" destId="{6E71B590-049C-470A-B17C-65F5021AE340}" srcOrd="2" destOrd="0" presId="urn:microsoft.com/office/officeart/2005/8/layout/hProcess9"/>
    <dgm:cxn modelId="{B3B9BE7C-835B-403B-8B39-B066B1DD57DF}" type="presParOf" srcId="{A0D91DA3-9763-4123-A5BF-E6684BF84D5B}" destId="{2450782F-A6E5-4D88-BC6C-9BA07DDCD2A0}" srcOrd="3" destOrd="0" presId="urn:microsoft.com/office/officeart/2005/8/layout/hProcess9"/>
    <dgm:cxn modelId="{348249F8-3C76-4A9C-A00E-DA8AE91BC7BF}" type="presParOf" srcId="{A0D91DA3-9763-4123-A5BF-E6684BF84D5B}" destId="{AC439050-1721-4AE7-81F9-F081BAD8F963}" srcOrd="4" destOrd="0" presId="urn:microsoft.com/office/officeart/2005/8/layout/hProcess9"/>
  </dgm:cxnLst>
  <dgm:bg>
    <a:solidFill>
      <a:schemeClr val="accent4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9056FA-AE8E-4ECC-91AC-2EEB821D7C40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DF17E02-2759-454F-8CFD-8000BD16371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Происходит цифровая трансформация общества и образования. Причины </a:t>
          </a:r>
          <a:endParaRPr lang="ru-RU" b="1" dirty="0">
            <a:solidFill>
              <a:schemeClr val="tx1"/>
            </a:solidFill>
          </a:endParaRPr>
        </a:p>
      </dgm:t>
    </dgm:pt>
    <dgm:pt modelId="{1D921AF8-D752-4794-BBD0-470272F66046}" type="parTrans" cxnId="{6072D4F2-F59A-4CE9-A469-8F661C995AF7}">
      <dgm:prSet/>
      <dgm:spPr/>
      <dgm:t>
        <a:bodyPr/>
        <a:lstStyle/>
        <a:p>
          <a:endParaRPr lang="ru-RU"/>
        </a:p>
      </dgm:t>
    </dgm:pt>
    <dgm:pt modelId="{0EBB509C-3313-46F4-A858-2558149566EF}" type="sibTrans" cxnId="{6072D4F2-F59A-4CE9-A469-8F661C995AF7}">
      <dgm:prSet/>
      <dgm:spPr/>
      <dgm:t>
        <a:bodyPr/>
        <a:lstStyle/>
        <a:p>
          <a:endParaRPr lang="ru-RU"/>
        </a:p>
      </dgm:t>
    </dgm:pt>
    <dgm:pt modelId="{CF33A2CE-0D40-42BC-AD29-D21172F4287B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развиваются технологии онлайн-обучения</a:t>
          </a:r>
          <a:endParaRPr lang="ru-RU" dirty="0">
            <a:solidFill>
              <a:schemeClr val="tx1"/>
            </a:solidFill>
          </a:endParaRPr>
        </a:p>
      </dgm:t>
    </dgm:pt>
    <dgm:pt modelId="{FFEF5F5D-4F6B-4711-9F60-50B81820DD48}" type="parTrans" cxnId="{22A527A4-24FC-4B70-BE0C-C600AE3A9749}">
      <dgm:prSet/>
      <dgm:spPr/>
      <dgm:t>
        <a:bodyPr/>
        <a:lstStyle/>
        <a:p>
          <a:endParaRPr lang="ru-RU"/>
        </a:p>
      </dgm:t>
    </dgm:pt>
    <dgm:pt modelId="{CE64FE5F-4E58-47B0-8B52-948102597024}" type="sibTrans" cxnId="{22A527A4-24FC-4B70-BE0C-C600AE3A9749}">
      <dgm:prSet/>
      <dgm:spPr/>
      <dgm:t>
        <a:bodyPr/>
        <a:lstStyle/>
        <a:p>
          <a:endParaRPr lang="ru-RU"/>
        </a:p>
      </dgm:t>
    </dgm:pt>
    <dgm:pt modelId="{57C4BE4C-1932-412C-80C8-B74C030D25C2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появляется возможность дешево снять и смонтировать видео</a:t>
          </a:r>
          <a:endParaRPr lang="ru-RU" dirty="0">
            <a:solidFill>
              <a:schemeClr val="tx1"/>
            </a:solidFill>
          </a:endParaRPr>
        </a:p>
      </dgm:t>
    </dgm:pt>
    <dgm:pt modelId="{CE478606-4BFE-4364-924C-54BEAB84C1D1}" type="parTrans" cxnId="{4F8004E7-DD58-46FA-A00B-D1AFA37BA5C2}">
      <dgm:prSet/>
      <dgm:spPr/>
      <dgm:t>
        <a:bodyPr/>
        <a:lstStyle/>
        <a:p>
          <a:endParaRPr lang="ru-RU"/>
        </a:p>
      </dgm:t>
    </dgm:pt>
    <dgm:pt modelId="{5881699A-D2BB-4075-8983-00FAC5BAEA61}" type="sibTrans" cxnId="{4F8004E7-DD58-46FA-A00B-D1AFA37BA5C2}">
      <dgm:prSet/>
      <dgm:spPr/>
      <dgm:t>
        <a:bodyPr/>
        <a:lstStyle/>
        <a:p>
          <a:endParaRPr lang="ru-RU"/>
        </a:p>
      </dgm:t>
    </dgm:pt>
    <dgm:pt modelId="{33AA1E4E-4DFE-44AD-A67D-D56695099AF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 обществе растет запрос на «гибкие» (универсальные) компетенции со стороны рынка труда</a:t>
          </a:r>
          <a:endParaRPr lang="ru-RU" dirty="0">
            <a:solidFill>
              <a:schemeClr val="tx1"/>
            </a:solidFill>
          </a:endParaRPr>
        </a:p>
      </dgm:t>
    </dgm:pt>
    <dgm:pt modelId="{F7A30769-9B4E-45F1-BEA4-89D0561F7C98}" type="parTrans" cxnId="{76B7A82B-9741-406C-AC47-72C9460006B5}">
      <dgm:prSet/>
      <dgm:spPr/>
      <dgm:t>
        <a:bodyPr/>
        <a:lstStyle/>
        <a:p>
          <a:endParaRPr lang="ru-RU"/>
        </a:p>
      </dgm:t>
    </dgm:pt>
    <dgm:pt modelId="{36FB0012-CB8B-4B7E-909D-376264B4C159}" type="sibTrans" cxnId="{76B7A82B-9741-406C-AC47-72C9460006B5}">
      <dgm:prSet/>
      <dgm:spPr/>
      <dgm:t>
        <a:bodyPr/>
        <a:lstStyle/>
        <a:p>
          <a:endParaRPr lang="ru-RU"/>
        </a:p>
      </dgm:t>
    </dgm:pt>
    <dgm:pt modelId="{C60A1BBC-159A-465B-8D15-0D6CB8EF3D43}" type="pres">
      <dgm:prSet presAssocID="{7A9056FA-AE8E-4ECC-91AC-2EEB821D7C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4BF2FF-4DDC-4F2A-A28D-AF24F91C7DAF}" type="pres">
      <dgm:prSet presAssocID="{8DF17E02-2759-454F-8CFD-8000BD16371C}" presName="roof" presStyleLbl="dkBgShp" presStyleIdx="0" presStyleCnt="2"/>
      <dgm:spPr/>
      <dgm:t>
        <a:bodyPr/>
        <a:lstStyle/>
        <a:p>
          <a:endParaRPr lang="ru-RU"/>
        </a:p>
      </dgm:t>
    </dgm:pt>
    <dgm:pt modelId="{CF9E323D-91B9-490C-9700-97AAB7B2DBDD}" type="pres">
      <dgm:prSet presAssocID="{8DF17E02-2759-454F-8CFD-8000BD16371C}" presName="pillars" presStyleCnt="0"/>
      <dgm:spPr/>
      <dgm:t>
        <a:bodyPr/>
        <a:lstStyle/>
        <a:p>
          <a:endParaRPr lang="ru-RU"/>
        </a:p>
      </dgm:t>
    </dgm:pt>
    <dgm:pt modelId="{0A7455BA-3BCF-412F-A4B1-C50007ADA68D}" type="pres">
      <dgm:prSet presAssocID="{8DF17E02-2759-454F-8CFD-8000BD16371C}" presName="pillar1" presStyleLbl="node1" presStyleIdx="0" presStyleCnt="3" custLinFactNeighborX="-147" custLinFactNeighborY="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9DC921-B5F4-4D95-87BE-236CC30283A8}" type="pres">
      <dgm:prSet presAssocID="{57C4BE4C-1932-412C-80C8-B74C030D25C2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AC037-F8FF-439D-A209-624D7B51E2D8}" type="pres">
      <dgm:prSet presAssocID="{33AA1E4E-4DFE-44AD-A67D-D56695099AF2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512BD-1425-4BAB-A1E2-E55A3F7B45DE}" type="pres">
      <dgm:prSet presAssocID="{8DF17E02-2759-454F-8CFD-8000BD16371C}" presName="base" presStyleLbl="dkBgShp" presStyleIdx="1" presStyleCnt="2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ru-RU"/>
        </a:p>
      </dgm:t>
    </dgm:pt>
  </dgm:ptLst>
  <dgm:cxnLst>
    <dgm:cxn modelId="{4F8004E7-DD58-46FA-A00B-D1AFA37BA5C2}" srcId="{8DF17E02-2759-454F-8CFD-8000BD16371C}" destId="{57C4BE4C-1932-412C-80C8-B74C030D25C2}" srcOrd="1" destOrd="0" parTransId="{CE478606-4BFE-4364-924C-54BEAB84C1D1}" sibTransId="{5881699A-D2BB-4075-8983-00FAC5BAEA61}"/>
    <dgm:cxn modelId="{6072D4F2-F59A-4CE9-A469-8F661C995AF7}" srcId="{7A9056FA-AE8E-4ECC-91AC-2EEB821D7C40}" destId="{8DF17E02-2759-454F-8CFD-8000BD16371C}" srcOrd="0" destOrd="0" parTransId="{1D921AF8-D752-4794-BBD0-470272F66046}" sibTransId="{0EBB509C-3313-46F4-A858-2558149566EF}"/>
    <dgm:cxn modelId="{4998552D-4DD7-40DD-B4AF-CBBEC4016F26}" type="presOf" srcId="{CF33A2CE-0D40-42BC-AD29-D21172F4287B}" destId="{0A7455BA-3BCF-412F-A4B1-C50007ADA68D}" srcOrd="0" destOrd="0" presId="urn:microsoft.com/office/officeart/2005/8/layout/hList3"/>
    <dgm:cxn modelId="{EDF87F74-827E-46E0-B14D-FF0C11BC71A8}" type="presOf" srcId="{7A9056FA-AE8E-4ECC-91AC-2EEB821D7C40}" destId="{C60A1BBC-159A-465B-8D15-0D6CB8EF3D43}" srcOrd="0" destOrd="0" presId="urn:microsoft.com/office/officeart/2005/8/layout/hList3"/>
    <dgm:cxn modelId="{82D5022E-CB36-4705-B612-4459BA4C7895}" type="presOf" srcId="{8DF17E02-2759-454F-8CFD-8000BD16371C}" destId="{D04BF2FF-4DDC-4F2A-A28D-AF24F91C7DAF}" srcOrd="0" destOrd="0" presId="urn:microsoft.com/office/officeart/2005/8/layout/hList3"/>
    <dgm:cxn modelId="{22A527A4-24FC-4B70-BE0C-C600AE3A9749}" srcId="{8DF17E02-2759-454F-8CFD-8000BD16371C}" destId="{CF33A2CE-0D40-42BC-AD29-D21172F4287B}" srcOrd="0" destOrd="0" parTransId="{FFEF5F5D-4F6B-4711-9F60-50B81820DD48}" sibTransId="{CE64FE5F-4E58-47B0-8B52-948102597024}"/>
    <dgm:cxn modelId="{76B7A82B-9741-406C-AC47-72C9460006B5}" srcId="{8DF17E02-2759-454F-8CFD-8000BD16371C}" destId="{33AA1E4E-4DFE-44AD-A67D-D56695099AF2}" srcOrd="2" destOrd="0" parTransId="{F7A30769-9B4E-45F1-BEA4-89D0561F7C98}" sibTransId="{36FB0012-CB8B-4B7E-909D-376264B4C159}"/>
    <dgm:cxn modelId="{59882C15-D16E-45BD-9CB2-9A4775907E7C}" type="presOf" srcId="{33AA1E4E-4DFE-44AD-A67D-D56695099AF2}" destId="{B9CAC037-F8FF-439D-A209-624D7B51E2D8}" srcOrd="0" destOrd="0" presId="urn:microsoft.com/office/officeart/2005/8/layout/hList3"/>
    <dgm:cxn modelId="{1C17FAE1-449E-4237-8958-F98F02873CCB}" type="presOf" srcId="{57C4BE4C-1932-412C-80C8-B74C030D25C2}" destId="{489DC921-B5F4-4D95-87BE-236CC30283A8}" srcOrd="0" destOrd="0" presId="urn:microsoft.com/office/officeart/2005/8/layout/hList3"/>
    <dgm:cxn modelId="{76BF8D8F-41DC-4117-9A30-601904EE1998}" type="presParOf" srcId="{C60A1BBC-159A-465B-8D15-0D6CB8EF3D43}" destId="{D04BF2FF-4DDC-4F2A-A28D-AF24F91C7DAF}" srcOrd="0" destOrd="0" presId="urn:microsoft.com/office/officeart/2005/8/layout/hList3"/>
    <dgm:cxn modelId="{4B7E131B-310D-4B8E-8724-FC308174E2DE}" type="presParOf" srcId="{C60A1BBC-159A-465B-8D15-0D6CB8EF3D43}" destId="{CF9E323D-91B9-490C-9700-97AAB7B2DBDD}" srcOrd="1" destOrd="0" presId="urn:microsoft.com/office/officeart/2005/8/layout/hList3"/>
    <dgm:cxn modelId="{42535D1C-BC3A-477A-B68B-713077D481D0}" type="presParOf" srcId="{CF9E323D-91B9-490C-9700-97AAB7B2DBDD}" destId="{0A7455BA-3BCF-412F-A4B1-C50007ADA68D}" srcOrd="0" destOrd="0" presId="urn:microsoft.com/office/officeart/2005/8/layout/hList3"/>
    <dgm:cxn modelId="{9E8A987C-1AC4-46CE-83D1-1F86145EEBE4}" type="presParOf" srcId="{CF9E323D-91B9-490C-9700-97AAB7B2DBDD}" destId="{489DC921-B5F4-4D95-87BE-236CC30283A8}" srcOrd="1" destOrd="0" presId="urn:microsoft.com/office/officeart/2005/8/layout/hList3"/>
    <dgm:cxn modelId="{0C1E5157-8941-49AC-8E1F-A54A01A6B284}" type="presParOf" srcId="{CF9E323D-91B9-490C-9700-97AAB7B2DBDD}" destId="{B9CAC037-F8FF-439D-A209-624D7B51E2D8}" srcOrd="2" destOrd="0" presId="urn:microsoft.com/office/officeart/2005/8/layout/hList3"/>
    <dgm:cxn modelId="{AF63E564-2071-41FA-AC0C-AC802E6D5EBA}" type="presParOf" srcId="{C60A1BBC-159A-465B-8D15-0D6CB8EF3D43}" destId="{9B1512BD-1425-4BAB-A1E2-E55A3F7B45D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452679-6F1E-4179-AED1-BAE181FA36E6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92F6E488-F160-4BAD-A62B-6FE55FA1E6D6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активные потребители высоких технологий в повседневной жизни</a:t>
          </a:r>
          <a:endParaRPr lang="ru-RU" dirty="0">
            <a:solidFill>
              <a:schemeClr val="tx1"/>
            </a:solidFill>
          </a:endParaRPr>
        </a:p>
      </dgm:t>
    </dgm:pt>
    <dgm:pt modelId="{74CEBB88-3F81-48B8-BFBF-742099E41975}" type="parTrans" cxnId="{61BB3ECE-9154-4F24-9C43-7B5D0D897958}">
      <dgm:prSet/>
      <dgm:spPr/>
      <dgm:t>
        <a:bodyPr/>
        <a:lstStyle/>
        <a:p>
          <a:endParaRPr lang="ru-RU"/>
        </a:p>
      </dgm:t>
    </dgm:pt>
    <dgm:pt modelId="{02BC7AD0-193D-4F24-93E8-A2AACD0B0BD8}" type="sibTrans" cxnId="{61BB3ECE-9154-4F24-9C43-7B5D0D897958}">
      <dgm:prSet/>
      <dgm:spPr/>
      <dgm:t>
        <a:bodyPr/>
        <a:lstStyle/>
        <a:p>
          <a:endParaRPr lang="ru-RU"/>
        </a:p>
      </dgm:t>
    </dgm:pt>
    <dgm:pt modelId="{C99272CC-FF16-4A68-AE6F-8BEEC2180057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 интуитивном уровне взаимодействуют с различными гаджетами</a:t>
          </a:r>
          <a:endParaRPr lang="ru-RU" dirty="0">
            <a:solidFill>
              <a:schemeClr val="tx1"/>
            </a:solidFill>
          </a:endParaRPr>
        </a:p>
      </dgm:t>
    </dgm:pt>
    <dgm:pt modelId="{0C469D7C-F3D5-4AF9-AC63-085DFA48CC59}" type="parTrans" cxnId="{4011737F-F562-4477-AB65-AB3F0C3B3689}">
      <dgm:prSet/>
      <dgm:spPr/>
      <dgm:t>
        <a:bodyPr/>
        <a:lstStyle/>
        <a:p>
          <a:endParaRPr lang="ru-RU"/>
        </a:p>
      </dgm:t>
    </dgm:pt>
    <dgm:pt modelId="{1AB269B8-FFEE-4F41-8CCC-FF53CE40A7F2}" type="sibTrans" cxnId="{4011737F-F562-4477-AB65-AB3F0C3B3689}">
      <dgm:prSet/>
      <dgm:spPr/>
      <dgm:t>
        <a:bodyPr/>
        <a:lstStyle/>
        <a:p>
          <a:endParaRPr lang="ru-RU"/>
        </a:p>
      </dgm:t>
    </dgm:pt>
    <dgm:pt modelId="{07FF92D1-4FFA-45E5-998B-428A048CB412}" type="pres">
      <dgm:prSet presAssocID="{45452679-6F1E-4179-AED1-BAE181FA36E6}" presName="CompostProcess" presStyleCnt="0">
        <dgm:presLayoutVars>
          <dgm:dir/>
          <dgm:resizeHandles val="exact"/>
        </dgm:presLayoutVars>
      </dgm:prSet>
      <dgm:spPr/>
    </dgm:pt>
    <dgm:pt modelId="{888F937D-1C85-4FE7-BE33-14C4A2A5FA0A}" type="pres">
      <dgm:prSet presAssocID="{45452679-6F1E-4179-AED1-BAE181FA36E6}" presName="arrow" presStyleLbl="bgShp" presStyleIdx="0" presStyleCnt="1"/>
      <dgm:spPr>
        <a:solidFill>
          <a:schemeClr val="accent4">
            <a:lumMod val="75000"/>
          </a:schemeClr>
        </a:solidFill>
      </dgm:spPr>
    </dgm:pt>
    <dgm:pt modelId="{05E269FA-8610-4A7A-A5E6-88381D7EB2A5}" type="pres">
      <dgm:prSet presAssocID="{45452679-6F1E-4179-AED1-BAE181FA36E6}" presName="linearProcess" presStyleCnt="0"/>
      <dgm:spPr/>
    </dgm:pt>
    <dgm:pt modelId="{E8B75A51-9D41-4D2B-87BA-E73676667DC4}" type="pres">
      <dgm:prSet presAssocID="{C99272CC-FF16-4A68-AE6F-8BEEC2180057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A952DF-FB76-4CD1-B30F-184332DBEF24}" type="pres">
      <dgm:prSet presAssocID="{1AB269B8-FFEE-4F41-8CCC-FF53CE40A7F2}" presName="sibTrans" presStyleCnt="0"/>
      <dgm:spPr/>
    </dgm:pt>
    <dgm:pt modelId="{9216B260-FC6A-486E-A64E-D57867CBB0F2}" type="pres">
      <dgm:prSet presAssocID="{92F6E488-F160-4BAD-A62B-6FE55FA1E6D6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BB3ECE-9154-4F24-9C43-7B5D0D897958}" srcId="{45452679-6F1E-4179-AED1-BAE181FA36E6}" destId="{92F6E488-F160-4BAD-A62B-6FE55FA1E6D6}" srcOrd="1" destOrd="0" parTransId="{74CEBB88-3F81-48B8-BFBF-742099E41975}" sibTransId="{02BC7AD0-193D-4F24-93E8-A2AACD0B0BD8}"/>
    <dgm:cxn modelId="{13DAFC27-1F27-4F65-AB6D-7104E25638EC}" type="presOf" srcId="{45452679-6F1E-4179-AED1-BAE181FA36E6}" destId="{07FF92D1-4FFA-45E5-998B-428A048CB412}" srcOrd="0" destOrd="0" presId="urn:microsoft.com/office/officeart/2005/8/layout/hProcess9"/>
    <dgm:cxn modelId="{E28533AA-91A3-4BB0-882B-DCC01CC53216}" type="presOf" srcId="{92F6E488-F160-4BAD-A62B-6FE55FA1E6D6}" destId="{9216B260-FC6A-486E-A64E-D57867CBB0F2}" srcOrd="0" destOrd="0" presId="urn:microsoft.com/office/officeart/2005/8/layout/hProcess9"/>
    <dgm:cxn modelId="{B243A99F-5DDB-4E15-AEE5-8D17F0DD0096}" type="presOf" srcId="{C99272CC-FF16-4A68-AE6F-8BEEC2180057}" destId="{E8B75A51-9D41-4D2B-87BA-E73676667DC4}" srcOrd="0" destOrd="0" presId="urn:microsoft.com/office/officeart/2005/8/layout/hProcess9"/>
    <dgm:cxn modelId="{4011737F-F562-4477-AB65-AB3F0C3B3689}" srcId="{45452679-6F1E-4179-AED1-BAE181FA36E6}" destId="{C99272CC-FF16-4A68-AE6F-8BEEC2180057}" srcOrd="0" destOrd="0" parTransId="{0C469D7C-F3D5-4AF9-AC63-085DFA48CC59}" sibTransId="{1AB269B8-FFEE-4F41-8CCC-FF53CE40A7F2}"/>
    <dgm:cxn modelId="{8CB3CB81-0226-4755-B912-5AFA3B9D4F05}" type="presParOf" srcId="{07FF92D1-4FFA-45E5-998B-428A048CB412}" destId="{888F937D-1C85-4FE7-BE33-14C4A2A5FA0A}" srcOrd="0" destOrd="0" presId="urn:microsoft.com/office/officeart/2005/8/layout/hProcess9"/>
    <dgm:cxn modelId="{CF329528-04F9-4523-8F51-7FB8258AF838}" type="presParOf" srcId="{07FF92D1-4FFA-45E5-998B-428A048CB412}" destId="{05E269FA-8610-4A7A-A5E6-88381D7EB2A5}" srcOrd="1" destOrd="0" presId="urn:microsoft.com/office/officeart/2005/8/layout/hProcess9"/>
    <dgm:cxn modelId="{8094C52D-EEC2-4E45-8AA6-6C1BC6D84552}" type="presParOf" srcId="{05E269FA-8610-4A7A-A5E6-88381D7EB2A5}" destId="{E8B75A51-9D41-4D2B-87BA-E73676667DC4}" srcOrd="0" destOrd="0" presId="urn:microsoft.com/office/officeart/2005/8/layout/hProcess9"/>
    <dgm:cxn modelId="{5360C738-9257-4302-991B-533912F61EE5}" type="presParOf" srcId="{05E269FA-8610-4A7A-A5E6-88381D7EB2A5}" destId="{9CA952DF-FB76-4CD1-B30F-184332DBEF24}" srcOrd="1" destOrd="0" presId="urn:microsoft.com/office/officeart/2005/8/layout/hProcess9"/>
    <dgm:cxn modelId="{97D1DB25-6393-4E89-9E56-0D3BE1CA308B}" type="presParOf" srcId="{05E269FA-8610-4A7A-A5E6-88381D7EB2A5}" destId="{9216B260-FC6A-486E-A64E-D57867CBB0F2}" srcOrd="2" destOrd="0" presId="urn:microsoft.com/office/officeart/2005/8/layout/hProcess9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196864-7B05-4BD2-9DAE-9FCB30B133C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83487B3-7F0B-49F3-B307-6E775CBE1C2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«клиповое мышление»: трудно </a:t>
          </a:r>
          <a:r>
            <a:rPr lang="ru-RU" b="0" i="0" dirty="0" smtClean="0">
              <a:solidFill>
                <a:schemeClr val="tx1"/>
              </a:solidFill>
            </a:rPr>
            <a:t>сосредотачиваться длительное время на чём-то одном, неглубокая </a:t>
          </a:r>
          <a:r>
            <a:rPr lang="ru-RU" b="0" i="0" dirty="0" err="1" smtClean="0">
              <a:solidFill>
                <a:schemeClr val="tx1"/>
              </a:solidFill>
            </a:rPr>
            <a:t>обработк</a:t>
          </a:r>
          <a:r>
            <a:rPr lang="ru-RU" b="0" i="0" dirty="0" smtClean="0">
              <a:solidFill>
                <a:schemeClr val="tx1"/>
              </a:solidFill>
            </a:rPr>
            <a:t> информации</a:t>
          </a:r>
          <a:endParaRPr lang="ru-RU" dirty="0">
            <a:solidFill>
              <a:schemeClr val="tx1"/>
            </a:solidFill>
          </a:endParaRPr>
        </a:p>
      </dgm:t>
    </dgm:pt>
    <dgm:pt modelId="{F5BCCB68-96E7-4A1B-A83A-60F092185342}" type="parTrans" cxnId="{867DFA53-4F27-4692-A9F3-16570E8674EB}">
      <dgm:prSet/>
      <dgm:spPr/>
      <dgm:t>
        <a:bodyPr/>
        <a:lstStyle/>
        <a:p>
          <a:endParaRPr lang="ru-RU"/>
        </a:p>
      </dgm:t>
    </dgm:pt>
    <dgm:pt modelId="{B465F23B-6385-4912-965F-D1BF06EF23DD}" type="sibTrans" cxnId="{867DFA53-4F27-4692-A9F3-16570E8674EB}">
      <dgm:prSet/>
      <dgm:spPr/>
      <dgm:t>
        <a:bodyPr/>
        <a:lstStyle/>
        <a:p>
          <a:endParaRPr lang="ru-RU"/>
        </a:p>
      </dgm:t>
    </dgm:pt>
    <dgm:pt modelId="{C25FED28-7ADE-4213-BDB9-3D9EE3D197AE}">
      <dgm:prSet phldrT="[Текст]"/>
      <dgm:spPr/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с рождения находятся </a:t>
          </a:r>
          <a:r>
            <a:rPr lang="ru-RU" b="1" i="0" dirty="0" smtClean="0">
              <a:solidFill>
                <a:schemeClr val="tx1"/>
              </a:solidFill>
            </a:rPr>
            <a:t>в постоянном информационном потоке</a:t>
          </a:r>
          <a:r>
            <a:rPr lang="ru-RU" b="0" i="0" dirty="0" smtClean="0">
              <a:solidFill>
                <a:schemeClr val="tx1"/>
              </a:solidFill>
            </a:rPr>
            <a:t>, что существенно отразилось на их </a:t>
          </a:r>
          <a:r>
            <a:rPr lang="ru-RU" b="1" i="0" dirty="0" smtClean="0">
              <a:solidFill>
                <a:schemeClr val="tx1"/>
              </a:solidFill>
            </a:rPr>
            <a:t>способности очень быстро его обрабатывать</a:t>
          </a:r>
          <a:endParaRPr lang="ru-RU" dirty="0">
            <a:solidFill>
              <a:schemeClr val="tx1"/>
            </a:solidFill>
          </a:endParaRPr>
        </a:p>
      </dgm:t>
    </dgm:pt>
    <dgm:pt modelId="{0CD83F4C-AB7C-4CBE-B4B3-2E4DACF59955}" type="parTrans" cxnId="{69A1CD14-1C75-4D5D-916B-0352AFBD3A27}">
      <dgm:prSet/>
      <dgm:spPr/>
      <dgm:t>
        <a:bodyPr/>
        <a:lstStyle/>
        <a:p>
          <a:endParaRPr lang="ru-RU"/>
        </a:p>
      </dgm:t>
    </dgm:pt>
    <dgm:pt modelId="{9D376AAD-2521-4161-BA91-56A1C7E9C242}" type="sibTrans" cxnId="{69A1CD14-1C75-4D5D-916B-0352AFBD3A27}">
      <dgm:prSet/>
      <dgm:spPr/>
      <dgm:t>
        <a:bodyPr/>
        <a:lstStyle/>
        <a:p>
          <a:endParaRPr lang="ru-RU"/>
        </a:p>
      </dgm:t>
    </dgm:pt>
    <dgm:pt modelId="{B6641B28-B65F-4579-B651-69E1E6984E12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формат получения информации всё больше приобретает форму изображения и видео, </a:t>
          </a:r>
          <a:endParaRPr lang="ru-RU" dirty="0"/>
        </a:p>
      </dgm:t>
    </dgm:pt>
    <dgm:pt modelId="{F6365635-454A-4D53-A4EC-F77ADFD26462}" type="parTrans" cxnId="{2C84A522-C324-4609-8986-94A3184712BB}">
      <dgm:prSet/>
      <dgm:spPr/>
      <dgm:t>
        <a:bodyPr/>
        <a:lstStyle/>
        <a:p>
          <a:endParaRPr lang="ru-RU"/>
        </a:p>
      </dgm:t>
    </dgm:pt>
    <dgm:pt modelId="{656CBF94-C150-414B-AE5B-E1385D68A5AB}" type="sibTrans" cxnId="{2C84A522-C324-4609-8986-94A3184712BB}">
      <dgm:prSet/>
      <dgm:spPr/>
      <dgm:t>
        <a:bodyPr/>
        <a:lstStyle/>
        <a:p>
          <a:endParaRPr lang="ru-RU"/>
        </a:p>
      </dgm:t>
    </dgm:pt>
    <dgm:pt modelId="{010D016B-9469-47D4-96EC-7626CFB30EC4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возможность выполнять быстро и реально осуществимые задачи</a:t>
          </a:r>
          <a:endParaRPr lang="ru-RU" dirty="0">
            <a:solidFill>
              <a:schemeClr val="tx1"/>
            </a:solidFill>
          </a:endParaRPr>
        </a:p>
      </dgm:t>
    </dgm:pt>
    <dgm:pt modelId="{9C283220-CFC2-4213-91F8-116DC42BEE68}" type="parTrans" cxnId="{4EED65F6-5B47-4790-B54D-F9A40E0447DA}">
      <dgm:prSet/>
      <dgm:spPr/>
      <dgm:t>
        <a:bodyPr/>
        <a:lstStyle/>
        <a:p>
          <a:endParaRPr lang="ru-RU"/>
        </a:p>
      </dgm:t>
    </dgm:pt>
    <dgm:pt modelId="{140D4EA9-4801-44AB-8D95-2DC1B282C5C5}" type="sibTrans" cxnId="{4EED65F6-5B47-4790-B54D-F9A40E0447DA}">
      <dgm:prSet/>
      <dgm:spPr/>
      <dgm:t>
        <a:bodyPr/>
        <a:lstStyle/>
        <a:p>
          <a:endParaRPr lang="ru-RU"/>
        </a:p>
      </dgm:t>
    </dgm:pt>
    <dgm:pt modelId="{095651D6-67DC-4810-BF31-C215755F3CDD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менее склонны к углублению в какой-то вопрос, к выстраиванию логических цепочек</a:t>
          </a:r>
          <a:endParaRPr lang="ru-RU" dirty="0">
            <a:solidFill>
              <a:schemeClr val="tx1"/>
            </a:solidFill>
          </a:endParaRPr>
        </a:p>
      </dgm:t>
    </dgm:pt>
    <dgm:pt modelId="{31EC9F50-C9CA-4456-BE76-8F5E50A6629B}" type="parTrans" cxnId="{6AECD43D-163D-45A6-A5AE-C404098C9D61}">
      <dgm:prSet/>
      <dgm:spPr/>
      <dgm:t>
        <a:bodyPr/>
        <a:lstStyle/>
        <a:p>
          <a:endParaRPr lang="ru-RU"/>
        </a:p>
      </dgm:t>
    </dgm:pt>
    <dgm:pt modelId="{29D42FC8-214B-47E3-8E5C-0CFA3F009507}" type="sibTrans" cxnId="{6AECD43D-163D-45A6-A5AE-C404098C9D61}">
      <dgm:prSet/>
      <dgm:spPr/>
      <dgm:t>
        <a:bodyPr/>
        <a:lstStyle/>
        <a:p>
          <a:endParaRPr lang="ru-RU"/>
        </a:p>
      </dgm:t>
    </dgm:pt>
    <dgm:pt modelId="{D5F3A132-9F2A-42F0-8384-F9C075DAA416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0" i="0" dirty="0" smtClean="0">
              <a:solidFill>
                <a:schemeClr val="tx1"/>
              </a:solidFill>
            </a:rPr>
            <a:t>большую часть времени они проводят в Сети.</a:t>
          </a:r>
          <a:br>
            <a:rPr lang="ru-RU" b="0" i="0" dirty="0" smtClean="0">
              <a:solidFill>
                <a:schemeClr val="tx1"/>
              </a:solidFill>
            </a:rPr>
          </a:br>
          <a:r>
            <a:rPr lang="ru-RU" b="0" i="0" dirty="0" smtClean="0">
              <a:solidFill>
                <a:schemeClr val="tx1"/>
              </a:solidFill>
            </a:rPr>
            <a:t/>
          </a:r>
          <a:br>
            <a:rPr lang="ru-RU" b="0" i="0" dirty="0" smtClean="0">
              <a:solidFill>
                <a:schemeClr val="tx1"/>
              </a:solidFill>
            </a:rPr>
          </a:br>
          <a:endParaRPr lang="ru-RU" dirty="0">
            <a:solidFill>
              <a:schemeClr val="tx1"/>
            </a:solidFill>
          </a:endParaRPr>
        </a:p>
      </dgm:t>
    </dgm:pt>
    <dgm:pt modelId="{9364B470-F56F-4625-B7E6-0008D82B86D7}" type="parTrans" cxnId="{39A2D309-1A4E-422D-AE78-0B944124FB8D}">
      <dgm:prSet/>
      <dgm:spPr/>
      <dgm:t>
        <a:bodyPr/>
        <a:lstStyle/>
        <a:p>
          <a:endParaRPr lang="ru-RU"/>
        </a:p>
      </dgm:t>
    </dgm:pt>
    <dgm:pt modelId="{EA30A383-F876-480B-8A90-D4161BC76E11}" type="sibTrans" cxnId="{39A2D309-1A4E-422D-AE78-0B944124FB8D}">
      <dgm:prSet/>
      <dgm:spPr/>
      <dgm:t>
        <a:bodyPr/>
        <a:lstStyle/>
        <a:p>
          <a:endParaRPr lang="ru-RU"/>
        </a:p>
      </dgm:t>
    </dgm:pt>
    <dgm:pt modelId="{A1D98C05-FF5E-4FDE-8D09-D261D513B1F4}" type="pres">
      <dgm:prSet presAssocID="{DC196864-7B05-4BD2-9DAE-9FCB30B133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A960D0-F94E-41EC-B79E-A20A2BE7F310}" type="pres">
      <dgm:prSet presAssocID="{B83487B3-7F0B-49F3-B307-6E775CBE1C2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7FFA2-FAF0-4DF0-AADF-E9836BB53DDB}" type="pres">
      <dgm:prSet presAssocID="{B465F23B-6385-4912-965F-D1BF06EF23DD}" presName="sibTrans" presStyleCnt="0"/>
      <dgm:spPr/>
      <dgm:t>
        <a:bodyPr/>
        <a:lstStyle/>
        <a:p>
          <a:endParaRPr lang="ru-RU"/>
        </a:p>
      </dgm:t>
    </dgm:pt>
    <dgm:pt modelId="{C4AA30E6-0F48-4401-8133-51D6E351E2FB}" type="pres">
      <dgm:prSet presAssocID="{C25FED28-7ADE-4213-BDB9-3D9EE3D197A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3F7E8-34E0-4023-926D-8B00740BFD86}" type="pres">
      <dgm:prSet presAssocID="{9D376AAD-2521-4161-BA91-56A1C7E9C242}" presName="sibTrans" presStyleCnt="0"/>
      <dgm:spPr/>
      <dgm:t>
        <a:bodyPr/>
        <a:lstStyle/>
        <a:p>
          <a:endParaRPr lang="ru-RU"/>
        </a:p>
      </dgm:t>
    </dgm:pt>
    <dgm:pt modelId="{9CC4D558-5F7E-4A94-9683-0E34006644AD}" type="pres">
      <dgm:prSet presAssocID="{B6641B28-B65F-4579-B651-69E1E6984E12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287723-5D79-449A-887D-08CAB4D09D3E}" type="pres">
      <dgm:prSet presAssocID="{656CBF94-C150-414B-AE5B-E1385D68A5AB}" presName="sibTrans" presStyleCnt="0"/>
      <dgm:spPr/>
      <dgm:t>
        <a:bodyPr/>
        <a:lstStyle/>
        <a:p>
          <a:endParaRPr lang="ru-RU"/>
        </a:p>
      </dgm:t>
    </dgm:pt>
    <dgm:pt modelId="{18D01AB8-857F-4362-BD47-77AEC60F8272}" type="pres">
      <dgm:prSet presAssocID="{010D016B-9469-47D4-96EC-7626CFB30EC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A7FB5-3028-494A-B522-217E7EB98847}" type="pres">
      <dgm:prSet presAssocID="{140D4EA9-4801-44AB-8D95-2DC1B282C5C5}" presName="sibTrans" presStyleCnt="0"/>
      <dgm:spPr/>
      <dgm:t>
        <a:bodyPr/>
        <a:lstStyle/>
        <a:p>
          <a:endParaRPr lang="ru-RU"/>
        </a:p>
      </dgm:t>
    </dgm:pt>
    <dgm:pt modelId="{80CF96E6-A6E8-4E07-A10F-A08B78DDAE81}" type="pres">
      <dgm:prSet presAssocID="{095651D6-67DC-4810-BF31-C215755F3CD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B26F1-4E63-416D-928B-436E487529B2}" type="pres">
      <dgm:prSet presAssocID="{29D42FC8-214B-47E3-8E5C-0CFA3F009507}" presName="sibTrans" presStyleCnt="0"/>
      <dgm:spPr/>
      <dgm:t>
        <a:bodyPr/>
        <a:lstStyle/>
        <a:p>
          <a:endParaRPr lang="ru-RU"/>
        </a:p>
      </dgm:t>
    </dgm:pt>
    <dgm:pt modelId="{C12926CC-E612-4B49-B298-2BD022ED9A08}" type="pres">
      <dgm:prSet presAssocID="{D5F3A132-9F2A-42F0-8384-F9C075DAA41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7DFA53-4F27-4692-A9F3-16570E8674EB}" srcId="{DC196864-7B05-4BD2-9DAE-9FCB30B133C9}" destId="{B83487B3-7F0B-49F3-B307-6E775CBE1C2C}" srcOrd="0" destOrd="0" parTransId="{F5BCCB68-96E7-4A1B-A83A-60F092185342}" sibTransId="{B465F23B-6385-4912-965F-D1BF06EF23DD}"/>
    <dgm:cxn modelId="{CBEE549C-5969-46E3-B4D0-A145E46E82D1}" type="presOf" srcId="{C25FED28-7ADE-4213-BDB9-3D9EE3D197AE}" destId="{C4AA30E6-0F48-4401-8133-51D6E351E2FB}" srcOrd="0" destOrd="0" presId="urn:microsoft.com/office/officeart/2005/8/layout/default"/>
    <dgm:cxn modelId="{0EF6FDF3-9969-40D9-9033-30150615AF2E}" type="presOf" srcId="{DC196864-7B05-4BD2-9DAE-9FCB30B133C9}" destId="{A1D98C05-FF5E-4FDE-8D09-D261D513B1F4}" srcOrd="0" destOrd="0" presId="urn:microsoft.com/office/officeart/2005/8/layout/default"/>
    <dgm:cxn modelId="{F11A0B86-FB94-4895-90B6-81C2ED9B184B}" type="presOf" srcId="{095651D6-67DC-4810-BF31-C215755F3CDD}" destId="{80CF96E6-A6E8-4E07-A10F-A08B78DDAE81}" srcOrd="0" destOrd="0" presId="urn:microsoft.com/office/officeart/2005/8/layout/default"/>
    <dgm:cxn modelId="{2C84A522-C324-4609-8986-94A3184712BB}" srcId="{DC196864-7B05-4BD2-9DAE-9FCB30B133C9}" destId="{B6641B28-B65F-4579-B651-69E1E6984E12}" srcOrd="2" destOrd="0" parTransId="{F6365635-454A-4D53-A4EC-F77ADFD26462}" sibTransId="{656CBF94-C150-414B-AE5B-E1385D68A5AB}"/>
    <dgm:cxn modelId="{5A5653D5-7BC2-406C-ABBD-3685DD0791CA}" type="presOf" srcId="{010D016B-9469-47D4-96EC-7626CFB30EC4}" destId="{18D01AB8-857F-4362-BD47-77AEC60F8272}" srcOrd="0" destOrd="0" presId="urn:microsoft.com/office/officeart/2005/8/layout/default"/>
    <dgm:cxn modelId="{8E95827F-482E-43F0-A53E-0C23324FEB36}" type="presOf" srcId="{D5F3A132-9F2A-42F0-8384-F9C075DAA416}" destId="{C12926CC-E612-4B49-B298-2BD022ED9A08}" srcOrd="0" destOrd="0" presId="urn:microsoft.com/office/officeart/2005/8/layout/default"/>
    <dgm:cxn modelId="{69A1CD14-1C75-4D5D-916B-0352AFBD3A27}" srcId="{DC196864-7B05-4BD2-9DAE-9FCB30B133C9}" destId="{C25FED28-7ADE-4213-BDB9-3D9EE3D197AE}" srcOrd="1" destOrd="0" parTransId="{0CD83F4C-AB7C-4CBE-B4B3-2E4DACF59955}" sibTransId="{9D376AAD-2521-4161-BA91-56A1C7E9C242}"/>
    <dgm:cxn modelId="{FC0F6A50-582E-4F34-9D4B-4DD00D2FEFED}" type="presOf" srcId="{B6641B28-B65F-4579-B651-69E1E6984E12}" destId="{9CC4D558-5F7E-4A94-9683-0E34006644AD}" srcOrd="0" destOrd="0" presId="urn:microsoft.com/office/officeart/2005/8/layout/default"/>
    <dgm:cxn modelId="{BFF8D6D6-E444-4E5E-A076-4F3C243798D8}" type="presOf" srcId="{B83487B3-7F0B-49F3-B307-6E775CBE1C2C}" destId="{3CA960D0-F94E-41EC-B79E-A20A2BE7F310}" srcOrd="0" destOrd="0" presId="urn:microsoft.com/office/officeart/2005/8/layout/default"/>
    <dgm:cxn modelId="{4EED65F6-5B47-4790-B54D-F9A40E0447DA}" srcId="{DC196864-7B05-4BD2-9DAE-9FCB30B133C9}" destId="{010D016B-9469-47D4-96EC-7626CFB30EC4}" srcOrd="3" destOrd="0" parTransId="{9C283220-CFC2-4213-91F8-116DC42BEE68}" sibTransId="{140D4EA9-4801-44AB-8D95-2DC1B282C5C5}"/>
    <dgm:cxn modelId="{6AECD43D-163D-45A6-A5AE-C404098C9D61}" srcId="{DC196864-7B05-4BD2-9DAE-9FCB30B133C9}" destId="{095651D6-67DC-4810-BF31-C215755F3CDD}" srcOrd="4" destOrd="0" parTransId="{31EC9F50-C9CA-4456-BE76-8F5E50A6629B}" sibTransId="{29D42FC8-214B-47E3-8E5C-0CFA3F009507}"/>
    <dgm:cxn modelId="{39A2D309-1A4E-422D-AE78-0B944124FB8D}" srcId="{DC196864-7B05-4BD2-9DAE-9FCB30B133C9}" destId="{D5F3A132-9F2A-42F0-8384-F9C075DAA416}" srcOrd="5" destOrd="0" parTransId="{9364B470-F56F-4625-B7E6-0008D82B86D7}" sibTransId="{EA30A383-F876-480B-8A90-D4161BC76E11}"/>
    <dgm:cxn modelId="{A63134A0-B780-48FB-AE3E-FE6B66E7F9DA}" type="presParOf" srcId="{A1D98C05-FF5E-4FDE-8D09-D261D513B1F4}" destId="{3CA960D0-F94E-41EC-B79E-A20A2BE7F310}" srcOrd="0" destOrd="0" presId="urn:microsoft.com/office/officeart/2005/8/layout/default"/>
    <dgm:cxn modelId="{5E4C3C5B-1916-4DD8-B668-D55873FB281B}" type="presParOf" srcId="{A1D98C05-FF5E-4FDE-8D09-D261D513B1F4}" destId="{9707FFA2-FAF0-4DF0-AADF-E9836BB53DDB}" srcOrd="1" destOrd="0" presId="urn:microsoft.com/office/officeart/2005/8/layout/default"/>
    <dgm:cxn modelId="{5EA83F29-6C0B-4E61-A68F-97DCC4D21053}" type="presParOf" srcId="{A1D98C05-FF5E-4FDE-8D09-D261D513B1F4}" destId="{C4AA30E6-0F48-4401-8133-51D6E351E2FB}" srcOrd="2" destOrd="0" presId="urn:microsoft.com/office/officeart/2005/8/layout/default"/>
    <dgm:cxn modelId="{2EAB7D6B-BEBE-4CB9-960E-909C74C21684}" type="presParOf" srcId="{A1D98C05-FF5E-4FDE-8D09-D261D513B1F4}" destId="{E973F7E8-34E0-4023-926D-8B00740BFD86}" srcOrd="3" destOrd="0" presId="urn:microsoft.com/office/officeart/2005/8/layout/default"/>
    <dgm:cxn modelId="{2B829650-8E7A-4418-A435-38AC35D5806E}" type="presParOf" srcId="{A1D98C05-FF5E-4FDE-8D09-D261D513B1F4}" destId="{9CC4D558-5F7E-4A94-9683-0E34006644AD}" srcOrd="4" destOrd="0" presId="urn:microsoft.com/office/officeart/2005/8/layout/default"/>
    <dgm:cxn modelId="{DF76B873-AC44-4464-8442-8BD499AE1B40}" type="presParOf" srcId="{A1D98C05-FF5E-4FDE-8D09-D261D513B1F4}" destId="{6E287723-5D79-449A-887D-08CAB4D09D3E}" srcOrd="5" destOrd="0" presId="urn:microsoft.com/office/officeart/2005/8/layout/default"/>
    <dgm:cxn modelId="{128CECE5-6E49-4F6D-B744-CAB13C50A92B}" type="presParOf" srcId="{A1D98C05-FF5E-4FDE-8D09-D261D513B1F4}" destId="{18D01AB8-857F-4362-BD47-77AEC60F8272}" srcOrd="6" destOrd="0" presId="urn:microsoft.com/office/officeart/2005/8/layout/default"/>
    <dgm:cxn modelId="{DAEBE5DA-D7BF-4FB5-A54B-A4DD85EA15C9}" type="presParOf" srcId="{A1D98C05-FF5E-4FDE-8D09-D261D513B1F4}" destId="{894A7FB5-3028-494A-B522-217E7EB98847}" srcOrd="7" destOrd="0" presId="urn:microsoft.com/office/officeart/2005/8/layout/default"/>
    <dgm:cxn modelId="{BF35EA1D-A76E-45BA-B9EF-F5D3527E0FD0}" type="presParOf" srcId="{A1D98C05-FF5E-4FDE-8D09-D261D513B1F4}" destId="{80CF96E6-A6E8-4E07-A10F-A08B78DDAE81}" srcOrd="8" destOrd="0" presId="urn:microsoft.com/office/officeart/2005/8/layout/default"/>
    <dgm:cxn modelId="{6544531E-125B-417F-9F99-16412F0056B1}" type="presParOf" srcId="{A1D98C05-FF5E-4FDE-8D09-D261D513B1F4}" destId="{8B3B26F1-4E63-416D-928B-436E487529B2}" srcOrd="9" destOrd="0" presId="urn:microsoft.com/office/officeart/2005/8/layout/default"/>
    <dgm:cxn modelId="{80EE3CDC-BD95-493D-B0A3-E54B6BA02403}" type="presParOf" srcId="{A1D98C05-FF5E-4FDE-8D09-D261D513B1F4}" destId="{C12926CC-E612-4B49-B298-2BD022ED9A08}" srcOrd="10" destOrd="0" presId="urn:microsoft.com/office/officeart/2005/8/layout/default"/>
  </dgm:cxnLst>
  <dgm:bg>
    <a:solidFill>
      <a:schemeClr val="accent4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B879CB-80EE-4254-85B9-ECD7CFC2619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FDB53DA-BEF7-4757-B8B7-0B0F79BBF8B7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технологический</a:t>
          </a:r>
          <a:endParaRPr lang="ru-RU" b="1" dirty="0">
            <a:solidFill>
              <a:schemeClr val="tx1"/>
            </a:solidFill>
          </a:endParaRPr>
        </a:p>
      </dgm:t>
    </dgm:pt>
    <dgm:pt modelId="{6F30FB19-DD9E-415A-ADDE-FD2FE661155D}" type="parTrans" cxnId="{9BE14D5E-4A37-46B4-B8F8-6D1B96B32981}">
      <dgm:prSet/>
      <dgm:spPr/>
      <dgm:t>
        <a:bodyPr/>
        <a:lstStyle/>
        <a:p>
          <a:endParaRPr lang="ru-RU"/>
        </a:p>
      </dgm:t>
    </dgm:pt>
    <dgm:pt modelId="{4B0129E5-924A-4A08-8DCB-497C3958B0FD}" type="sibTrans" cxnId="{9BE14D5E-4A37-46B4-B8F8-6D1B96B32981}">
      <dgm:prSet/>
      <dgm:spPr/>
      <dgm:t>
        <a:bodyPr/>
        <a:lstStyle/>
        <a:p>
          <a:endParaRPr lang="ru-RU"/>
        </a:p>
      </dgm:t>
    </dgm:pt>
    <dgm:pt modelId="{DCECA964-90F0-434F-AAF2-2910E69A582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содержательно-методический</a:t>
          </a:r>
          <a:r>
            <a:rPr lang="ru-RU" b="1" dirty="0" smtClean="0"/>
            <a:t> </a:t>
          </a:r>
          <a:endParaRPr lang="ru-RU" dirty="0"/>
        </a:p>
      </dgm:t>
    </dgm:pt>
    <dgm:pt modelId="{546859ED-051D-45DE-941F-C615060EAA43}" type="parTrans" cxnId="{EE2B4748-6E3B-4D13-890C-AB3A26C150B7}">
      <dgm:prSet/>
      <dgm:spPr/>
      <dgm:t>
        <a:bodyPr/>
        <a:lstStyle/>
        <a:p>
          <a:endParaRPr lang="ru-RU"/>
        </a:p>
      </dgm:t>
    </dgm:pt>
    <dgm:pt modelId="{13DF6FAE-7B34-4D9F-B715-BAC67A52DFCA}" type="sibTrans" cxnId="{EE2B4748-6E3B-4D13-890C-AB3A26C150B7}">
      <dgm:prSet/>
      <dgm:spPr/>
      <dgm:t>
        <a:bodyPr/>
        <a:lstStyle/>
        <a:p>
          <a:endParaRPr lang="ru-RU"/>
        </a:p>
      </dgm:t>
    </dgm:pt>
    <dgm:pt modelId="{0F2DAC47-88CE-4450-92B7-EE85DCFA957B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кадровый</a:t>
          </a:r>
          <a:endParaRPr lang="ru-RU" b="1" dirty="0">
            <a:solidFill>
              <a:schemeClr val="tx1"/>
            </a:solidFill>
          </a:endParaRPr>
        </a:p>
      </dgm:t>
    </dgm:pt>
    <dgm:pt modelId="{D2551C77-3BB9-4F4A-B410-57778A042950}" type="parTrans" cxnId="{C8680984-D387-4AD7-AC9A-CE987E5098E6}">
      <dgm:prSet/>
      <dgm:spPr/>
      <dgm:t>
        <a:bodyPr/>
        <a:lstStyle/>
        <a:p>
          <a:endParaRPr lang="ru-RU"/>
        </a:p>
      </dgm:t>
    </dgm:pt>
    <dgm:pt modelId="{98FB7179-7D91-427D-A03A-D0230DB4B084}" type="sibTrans" cxnId="{C8680984-D387-4AD7-AC9A-CE987E5098E6}">
      <dgm:prSet/>
      <dgm:spPr/>
      <dgm:t>
        <a:bodyPr/>
        <a:lstStyle/>
        <a:p>
          <a:endParaRPr lang="ru-RU"/>
        </a:p>
      </dgm:t>
    </dgm:pt>
    <dgm:pt modelId="{00A93BC6-D130-463A-ABE1-5C303412983F}" type="pres">
      <dgm:prSet presAssocID="{04B879CB-80EE-4254-85B9-ECD7CFC2619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5DB4B31-F83E-4333-AFCD-A13D80130EE1}" type="pres">
      <dgm:prSet presAssocID="{04B879CB-80EE-4254-85B9-ECD7CFC2619B}" presName="Name1" presStyleCnt="0"/>
      <dgm:spPr/>
    </dgm:pt>
    <dgm:pt modelId="{E35EE490-2568-4560-BDD6-47A62DFE7740}" type="pres">
      <dgm:prSet presAssocID="{04B879CB-80EE-4254-85B9-ECD7CFC2619B}" presName="cycle" presStyleCnt="0"/>
      <dgm:spPr/>
    </dgm:pt>
    <dgm:pt modelId="{706C87A4-5945-4A64-B6BC-0C71606FF046}" type="pres">
      <dgm:prSet presAssocID="{04B879CB-80EE-4254-85B9-ECD7CFC2619B}" presName="srcNode" presStyleLbl="node1" presStyleIdx="0" presStyleCnt="3"/>
      <dgm:spPr/>
    </dgm:pt>
    <dgm:pt modelId="{B6D55D1D-A283-43D7-91F5-8A6890CB89B8}" type="pres">
      <dgm:prSet presAssocID="{04B879CB-80EE-4254-85B9-ECD7CFC2619B}" presName="conn" presStyleLbl="parChTrans1D2" presStyleIdx="0" presStyleCnt="1"/>
      <dgm:spPr/>
      <dgm:t>
        <a:bodyPr/>
        <a:lstStyle/>
        <a:p>
          <a:endParaRPr lang="ru-RU"/>
        </a:p>
      </dgm:t>
    </dgm:pt>
    <dgm:pt modelId="{84AC88DB-BF46-4241-A1B5-167FE57286A1}" type="pres">
      <dgm:prSet presAssocID="{04B879CB-80EE-4254-85B9-ECD7CFC2619B}" presName="extraNode" presStyleLbl="node1" presStyleIdx="0" presStyleCnt="3"/>
      <dgm:spPr/>
    </dgm:pt>
    <dgm:pt modelId="{E1829518-1C00-45DF-AEB3-6D4A5F22FBF2}" type="pres">
      <dgm:prSet presAssocID="{04B879CB-80EE-4254-85B9-ECD7CFC2619B}" presName="dstNode" presStyleLbl="node1" presStyleIdx="0" presStyleCnt="3"/>
      <dgm:spPr/>
    </dgm:pt>
    <dgm:pt modelId="{BA9EC500-0F34-4B85-A1E2-9A241B538E9A}" type="pres">
      <dgm:prSet presAssocID="{1FDB53DA-BEF7-4757-B8B7-0B0F79BBF8B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70644-2426-40A6-B066-D4732AB85F93}" type="pres">
      <dgm:prSet presAssocID="{1FDB53DA-BEF7-4757-B8B7-0B0F79BBF8B7}" presName="accent_1" presStyleCnt="0"/>
      <dgm:spPr/>
    </dgm:pt>
    <dgm:pt modelId="{D4275D37-C858-4F26-ABB9-2C5BCBBE9E69}" type="pres">
      <dgm:prSet presAssocID="{1FDB53DA-BEF7-4757-B8B7-0B0F79BBF8B7}" presName="accentRepeatNode" presStyleLbl="solidFgAcc1" presStyleIdx="0" presStyleCnt="3"/>
      <dgm:spPr>
        <a:solidFill>
          <a:schemeClr val="accent4">
            <a:lumMod val="75000"/>
          </a:schemeClr>
        </a:solidFill>
      </dgm:spPr>
    </dgm:pt>
    <dgm:pt modelId="{ADC9841C-FCF3-462B-BDCC-38566C0E752A}" type="pres">
      <dgm:prSet presAssocID="{DCECA964-90F0-434F-AAF2-2910E69A582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E31F6-1705-4E82-9970-66F135FA5587}" type="pres">
      <dgm:prSet presAssocID="{DCECA964-90F0-434F-AAF2-2910E69A5829}" presName="accent_2" presStyleCnt="0"/>
      <dgm:spPr/>
    </dgm:pt>
    <dgm:pt modelId="{C9956581-EF22-4938-ABAB-660B610C34CF}" type="pres">
      <dgm:prSet presAssocID="{DCECA964-90F0-434F-AAF2-2910E69A5829}" presName="accentRepeatNode" presStyleLbl="solidFgAcc1" presStyleIdx="1" presStyleCnt="3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1915BA3E-9265-4B97-A7F2-8F8510B65EBD}" type="pres">
      <dgm:prSet presAssocID="{0F2DAC47-88CE-4450-92B7-EE85DCFA957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45CC9C-B8FA-45CD-909F-84999D898F29}" type="pres">
      <dgm:prSet presAssocID="{0F2DAC47-88CE-4450-92B7-EE85DCFA957B}" presName="accent_3" presStyleCnt="0"/>
      <dgm:spPr/>
    </dgm:pt>
    <dgm:pt modelId="{DE27DDCF-B066-4ABE-8623-A8F5887743A4}" type="pres">
      <dgm:prSet presAssocID="{0F2DAC47-88CE-4450-92B7-EE85DCFA957B}" presName="accentRepeatNode" presStyleLbl="solidFgAcc1" presStyleIdx="2" presStyleCnt="3"/>
      <dgm:spPr>
        <a:solidFill>
          <a:schemeClr val="accent4">
            <a:lumMod val="75000"/>
          </a:schemeClr>
        </a:solidFill>
      </dgm:spPr>
    </dgm:pt>
  </dgm:ptLst>
  <dgm:cxnLst>
    <dgm:cxn modelId="{EE2B4748-6E3B-4D13-890C-AB3A26C150B7}" srcId="{04B879CB-80EE-4254-85B9-ECD7CFC2619B}" destId="{DCECA964-90F0-434F-AAF2-2910E69A5829}" srcOrd="1" destOrd="0" parTransId="{546859ED-051D-45DE-941F-C615060EAA43}" sibTransId="{13DF6FAE-7B34-4D9F-B715-BAC67A52DFCA}"/>
    <dgm:cxn modelId="{C8680984-D387-4AD7-AC9A-CE987E5098E6}" srcId="{04B879CB-80EE-4254-85B9-ECD7CFC2619B}" destId="{0F2DAC47-88CE-4450-92B7-EE85DCFA957B}" srcOrd="2" destOrd="0" parTransId="{D2551C77-3BB9-4F4A-B410-57778A042950}" sibTransId="{98FB7179-7D91-427D-A03A-D0230DB4B084}"/>
    <dgm:cxn modelId="{448E0ADC-2213-497D-AA65-31D089CC6149}" type="presOf" srcId="{4B0129E5-924A-4A08-8DCB-497C3958B0FD}" destId="{B6D55D1D-A283-43D7-91F5-8A6890CB89B8}" srcOrd="0" destOrd="0" presId="urn:microsoft.com/office/officeart/2008/layout/VerticalCurvedList"/>
    <dgm:cxn modelId="{2DB537F1-5DD5-45B6-90F3-59B8FC4DD7C1}" type="presOf" srcId="{0F2DAC47-88CE-4450-92B7-EE85DCFA957B}" destId="{1915BA3E-9265-4B97-A7F2-8F8510B65EBD}" srcOrd="0" destOrd="0" presId="urn:microsoft.com/office/officeart/2008/layout/VerticalCurvedList"/>
    <dgm:cxn modelId="{B4377FA7-9561-4ACF-AEA8-C038DFA4B3AE}" type="presOf" srcId="{1FDB53DA-BEF7-4757-B8B7-0B0F79BBF8B7}" destId="{BA9EC500-0F34-4B85-A1E2-9A241B538E9A}" srcOrd="0" destOrd="0" presId="urn:microsoft.com/office/officeart/2008/layout/VerticalCurvedList"/>
    <dgm:cxn modelId="{CAEBF06F-8559-44A8-94B4-420F99784232}" type="presOf" srcId="{DCECA964-90F0-434F-AAF2-2910E69A5829}" destId="{ADC9841C-FCF3-462B-BDCC-38566C0E752A}" srcOrd="0" destOrd="0" presId="urn:microsoft.com/office/officeart/2008/layout/VerticalCurvedList"/>
    <dgm:cxn modelId="{9BE14D5E-4A37-46B4-B8F8-6D1B96B32981}" srcId="{04B879CB-80EE-4254-85B9-ECD7CFC2619B}" destId="{1FDB53DA-BEF7-4757-B8B7-0B0F79BBF8B7}" srcOrd="0" destOrd="0" parTransId="{6F30FB19-DD9E-415A-ADDE-FD2FE661155D}" sibTransId="{4B0129E5-924A-4A08-8DCB-497C3958B0FD}"/>
    <dgm:cxn modelId="{7A5FBE6C-2F13-4143-83E5-BBAA63F8D631}" type="presOf" srcId="{04B879CB-80EE-4254-85B9-ECD7CFC2619B}" destId="{00A93BC6-D130-463A-ABE1-5C303412983F}" srcOrd="0" destOrd="0" presId="urn:microsoft.com/office/officeart/2008/layout/VerticalCurvedList"/>
    <dgm:cxn modelId="{B8877CF4-1220-4A4F-86BC-4E78834B1695}" type="presParOf" srcId="{00A93BC6-D130-463A-ABE1-5C303412983F}" destId="{55DB4B31-F83E-4333-AFCD-A13D80130EE1}" srcOrd="0" destOrd="0" presId="urn:microsoft.com/office/officeart/2008/layout/VerticalCurvedList"/>
    <dgm:cxn modelId="{5DF18622-2417-4AE1-BEC9-A93EBA03FF02}" type="presParOf" srcId="{55DB4B31-F83E-4333-AFCD-A13D80130EE1}" destId="{E35EE490-2568-4560-BDD6-47A62DFE7740}" srcOrd="0" destOrd="0" presId="urn:microsoft.com/office/officeart/2008/layout/VerticalCurvedList"/>
    <dgm:cxn modelId="{EFFF866E-3238-4913-88E0-2A21B98986E4}" type="presParOf" srcId="{E35EE490-2568-4560-BDD6-47A62DFE7740}" destId="{706C87A4-5945-4A64-B6BC-0C71606FF046}" srcOrd="0" destOrd="0" presId="urn:microsoft.com/office/officeart/2008/layout/VerticalCurvedList"/>
    <dgm:cxn modelId="{592E4E49-90CB-43D7-BE31-2D00114D6BA7}" type="presParOf" srcId="{E35EE490-2568-4560-BDD6-47A62DFE7740}" destId="{B6D55D1D-A283-43D7-91F5-8A6890CB89B8}" srcOrd="1" destOrd="0" presId="urn:microsoft.com/office/officeart/2008/layout/VerticalCurvedList"/>
    <dgm:cxn modelId="{5EF3CB9C-1254-4618-B98F-163A0AB5531C}" type="presParOf" srcId="{E35EE490-2568-4560-BDD6-47A62DFE7740}" destId="{84AC88DB-BF46-4241-A1B5-167FE57286A1}" srcOrd="2" destOrd="0" presId="urn:microsoft.com/office/officeart/2008/layout/VerticalCurvedList"/>
    <dgm:cxn modelId="{C8389443-2D0E-42A9-AA00-BF5D61242B46}" type="presParOf" srcId="{E35EE490-2568-4560-BDD6-47A62DFE7740}" destId="{E1829518-1C00-45DF-AEB3-6D4A5F22FBF2}" srcOrd="3" destOrd="0" presId="urn:microsoft.com/office/officeart/2008/layout/VerticalCurvedList"/>
    <dgm:cxn modelId="{471B46E6-8E81-4BCC-BB43-BD6C29DB84E8}" type="presParOf" srcId="{55DB4B31-F83E-4333-AFCD-A13D80130EE1}" destId="{BA9EC500-0F34-4B85-A1E2-9A241B538E9A}" srcOrd="1" destOrd="0" presId="urn:microsoft.com/office/officeart/2008/layout/VerticalCurvedList"/>
    <dgm:cxn modelId="{46AEE9EC-399E-4E01-80D6-C6E384FC3F76}" type="presParOf" srcId="{55DB4B31-F83E-4333-AFCD-A13D80130EE1}" destId="{A2370644-2426-40A6-B066-D4732AB85F93}" srcOrd="2" destOrd="0" presId="urn:microsoft.com/office/officeart/2008/layout/VerticalCurvedList"/>
    <dgm:cxn modelId="{47926DB7-407C-43DC-A58F-2B3FC5AB395D}" type="presParOf" srcId="{A2370644-2426-40A6-B066-D4732AB85F93}" destId="{D4275D37-C858-4F26-ABB9-2C5BCBBE9E69}" srcOrd="0" destOrd="0" presId="urn:microsoft.com/office/officeart/2008/layout/VerticalCurvedList"/>
    <dgm:cxn modelId="{BC8480E6-2E12-4E8B-B538-A17BAE42E225}" type="presParOf" srcId="{55DB4B31-F83E-4333-AFCD-A13D80130EE1}" destId="{ADC9841C-FCF3-462B-BDCC-38566C0E752A}" srcOrd="3" destOrd="0" presId="urn:microsoft.com/office/officeart/2008/layout/VerticalCurvedList"/>
    <dgm:cxn modelId="{D40BADA6-477B-4581-8CBA-9364B9BF3827}" type="presParOf" srcId="{55DB4B31-F83E-4333-AFCD-A13D80130EE1}" destId="{44DE31F6-1705-4E82-9970-66F135FA5587}" srcOrd="4" destOrd="0" presId="urn:microsoft.com/office/officeart/2008/layout/VerticalCurvedList"/>
    <dgm:cxn modelId="{670C1689-05A8-44A2-A8FF-9F7A4DB3C7C6}" type="presParOf" srcId="{44DE31F6-1705-4E82-9970-66F135FA5587}" destId="{C9956581-EF22-4938-ABAB-660B610C34CF}" srcOrd="0" destOrd="0" presId="urn:microsoft.com/office/officeart/2008/layout/VerticalCurvedList"/>
    <dgm:cxn modelId="{03B76F08-1A46-4F5B-B85A-24BF1F2BFEBC}" type="presParOf" srcId="{55DB4B31-F83E-4333-AFCD-A13D80130EE1}" destId="{1915BA3E-9265-4B97-A7F2-8F8510B65EBD}" srcOrd="5" destOrd="0" presId="urn:microsoft.com/office/officeart/2008/layout/VerticalCurvedList"/>
    <dgm:cxn modelId="{125C823C-CBBC-4CC4-9AD8-926EDAB1F8BF}" type="presParOf" srcId="{55DB4B31-F83E-4333-AFCD-A13D80130EE1}" destId="{7645CC9C-B8FA-45CD-909F-84999D898F29}" srcOrd="6" destOrd="0" presId="urn:microsoft.com/office/officeart/2008/layout/VerticalCurvedList"/>
    <dgm:cxn modelId="{10062C87-293A-4FDD-A6E0-0E7E88CD616C}" type="presParOf" srcId="{7645CC9C-B8FA-45CD-909F-84999D898F29}" destId="{DE27DDCF-B066-4ABE-8623-A8F5887743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0937B5-2480-4B39-B653-394BA21F4AE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B63B6CD-F99A-4BA6-A640-F555E8F84BC4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доступ к учебным планам, рабочим программам дисциплин</a:t>
          </a:r>
          <a:endParaRPr lang="ru-RU" sz="2000" dirty="0">
            <a:solidFill>
              <a:schemeClr val="tx1"/>
            </a:solidFill>
          </a:endParaRPr>
        </a:p>
      </dgm:t>
    </dgm:pt>
    <dgm:pt modelId="{614C23C2-E1F5-4AA2-9D13-98BA677E50F4}" type="parTrans" cxnId="{0B5A4A54-5C78-42BD-B8ED-3CE56629302E}">
      <dgm:prSet/>
      <dgm:spPr/>
      <dgm:t>
        <a:bodyPr/>
        <a:lstStyle/>
        <a:p>
          <a:endParaRPr lang="ru-RU"/>
        </a:p>
      </dgm:t>
    </dgm:pt>
    <dgm:pt modelId="{7EEF9D4D-13FE-43A9-8129-309EA4C95A6D}" type="sibTrans" cxnId="{0B5A4A54-5C78-42BD-B8ED-3CE56629302E}">
      <dgm:prSet/>
      <dgm:spPr/>
      <dgm:t>
        <a:bodyPr/>
        <a:lstStyle/>
        <a:p>
          <a:endParaRPr lang="ru-RU"/>
        </a:p>
      </dgm:t>
    </dgm:pt>
    <dgm:pt modelId="{4E2AD975-5761-4A8B-BEC2-B8E44BDAA5E5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доступ к электронным образовательным учебным ресурсам </a:t>
          </a:r>
          <a:endParaRPr lang="ru-RU" dirty="0">
            <a:solidFill>
              <a:schemeClr val="tx1"/>
            </a:solidFill>
          </a:endParaRPr>
        </a:p>
      </dgm:t>
    </dgm:pt>
    <dgm:pt modelId="{72EAF88E-EBEB-4C7D-B26A-A6B186DE664F}" type="parTrans" cxnId="{AD287CFD-45C7-4A10-975E-76FEF60620C9}">
      <dgm:prSet/>
      <dgm:spPr/>
      <dgm:t>
        <a:bodyPr/>
        <a:lstStyle/>
        <a:p>
          <a:endParaRPr lang="ru-RU"/>
        </a:p>
      </dgm:t>
    </dgm:pt>
    <dgm:pt modelId="{2DBC77C8-48A5-4C36-B257-5D41BC3290AD}" type="sibTrans" cxnId="{AD287CFD-45C7-4A10-975E-76FEF60620C9}">
      <dgm:prSet/>
      <dgm:spPr/>
      <dgm:t>
        <a:bodyPr/>
        <a:lstStyle/>
        <a:p>
          <a:endParaRPr lang="ru-RU"/>
        </a:p>
      </dgm:t>
    </dgm:pt>
    <dgm:pt modelId="{A73ECF06-E1A8-4E92-B710-67E5921DBC20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фиксацию хода образовательного процесса, результатов промежуточной аттестации и результатов освоения  основной образовательной программы</a:t>
          </a:r>
          <a:endParaRPr lang="ru-RU" dirty="0">
            <a:solidFill>
              <a:schemeClr val="tx1"/>
            </a:solidFill>
          </a:endParaRPr>
        </a:p>
      </dgm:t>
    </dgm:pt>
    <dgm:pt modelId="{C9C62BC6-8B08-4D19-A3BF-685E64D89D25}" type="parTrans" cxnId="{085E2355-5867-4124-9560-BEFE16E41EC8}">
      <dgm:prSet/>
      <dgm:spPr/>
      <dgm:t>
        <a:bodyPr/>
        <a:lstStyle/>
        <a:p>
          <a:endParaRPr lang="ru-RU"/>
        </a:p>
      </dgm:t>
    </dgm:pt>
    <dgm:pt modelId="{FAF22881-6A5B-46F6-9008-0D82FB526A91}" type="sibTrans" cxnId="{085E2355-5867-4124-9560-BEFE16E41EC8}">
      <dgm:prSet/>
      <dgm:spPr/>
      <dgm:t>
        <a:bodyPr/>
        <a:lstStyle/>
        <a:p>
          <a:endParaRPr lang="ru-RU"/>
        </a:p>
      </dgm:t>
    </dgm:pt>
    <dgm:pt modelId="{A5FF6D51-F473-451A-B353-D134E3E91C42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синхронное или </a:t>
          </a:r>
          <a:r>
            <a:rPr lang="ru-RU" dirty="0" err="1" smtClean="0">
              <a:solidFill>
                <a:schemeClr val="tx1"/>
              </a:solidFill>
            </a:rPr>
            <a:t>ассихронное</a:t>
          </a:r>
          <a:r>
            <a:rPr lang="ru-RU" dirty="0" smtClean="0">
              <a:solidFill>
                <a:schemeClr val="tx1"/>
              </a:solidFill>
            </a:rPr>
            <a:t> взаимодействие между участниками учебного процесса</a:t>
          </a:r>
          <a:endParaRPr lang="ru-RU" dirty="0">
            <a:solidFill>
              <a:schemeClr val="tx1"/>
            </a:solidFill>
          </a:endParaRPr>
        </a:p>
      </dgm:t>
    </dgm:pt>
    <dgm:pt modelId="{0EB43D20-1D8A-410C-BBC9-33A074F55BE3}" type="parTrans" cxnId="{2D558612-8BF9-412D-8CE4-F5A8306FBD9E}">
      <dgm:prSet/>
      <dgm:spPr/>
      <dgm:t>
        <a:bodyPr/>
        <a:lstStyle/>
        <a:p>
          <a:endParaRPr lang="ru-RU"/>
        </a:p>
      </dgm:t>
    </dgm:pt>
    <dgm:pt modelId="{322389AC-D546-452C-AE9E-8D6D67409B4C}" type="sibTrans" cxnId="{2D558612-8BF9-412D-8CE4-F5A8306FBD9E}">
      <dgm:prSet/>
      <dgm:spPr/>
      <dgm:t>
        <a:bodyPr/>
        <a:lstStyle/>
        <a:p>
          <a:endParaRPr lang="ru-RU"/>
        </a:p>
      </dgm:t>
    </dgm:pt>
    <dgm:pt modelId="{9A730749-01C6-4861-BECD-24B9266E6A92}" type="pres">
      <dgm:prSet presAssocID="{DB0937B5-2480-4B39-B653-394BA21F4A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A23E0-808F-4D2A-A8F2-B06682D2525F}" type="pres">
      <dgm:prSet presAssocID="{6B63B6CD-F99A-4BA6-A640-F555E8F84BC4}" presName="node" presStyleLbl="node1" presStyleIdx="0" presStyleCnt="4" custScaleY="157747" custLinFactNeighborX="2315" custLinFactNeighborY="-71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34B44-011B-4C9A-B7A5-B9101784E586}" type="pres">
      <dgm:prSet presAssocID="{7EEF9D4D-13FE-43A9-8129-309EA4C95A6D}" presName="sibTrans" presStyleCnt="0"/>
      <dgm:spPr/>
    </dgm:pt>
    <dgm:pt modelId="{DE21984A-5FD6-4354-B275-30ED9D158127}" type="pres">
      <dgm:prSet presAssocID="{A73ECF06-E1A8-4E92-B710-67E5921DBC20}" presName="node" presStyleLbl="node1" presStyleIdx="1" presStyleCnt="4" custScaleY="187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6E3CB-E96F-45EC-9A42-82A952B4163A}" type="pres">
      <dgm:prSet presAssocID="{FAF22881-6A5B-46F6-9008-0D82FB526A91}" presName="sibTrans" presStyleCnt="0"/>
      <dgm:spPr/>
    </dgm:pt>
    <dgm:pt modelId="{B3E61B20-9CF5-4186-A7D1-3BBDB5B1877D}" type="pres">
      <dgm:prSet presAssocID="{4E2AD975-5761-4A8B-BEC2-B8E44BDAA5E5}" presName="node" presStyleLbl="node1" presStyleIdx="2" presStyleCnt="4" custScaleY="227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B085F-7EA8-4CBF-BCD5-DB251E323FC4}" type="pres">
      <dgm:prSet presAssocID="{2DBC77C8-48A5-4C36-B257-5D41BC3290AD}" presName="sibTrans" presStyleCnt="0"/>
      <dgm:spPr/>
    </dgm:pt>
    <dgm:pt modelId="{6E81E02B-DE74-4340-AE0E-8E0047243057}" type="pres">
      <dgm:prSet presAssocID="{A5FF6D51-F473-451A-B353-D134E3E91C42}" presName="node" presStyleLbl="node1" presStyleIdx="3" presStyleCnt="4" custScaleY="188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1CF6A0-951F-4AEC-B8E5-3CAC073A54AA}" type="presOf" srcId="{A5FF6D51-F473-451A-B353-D134E3E91C42}" destId="{6E81E02B-DE74-4340-AE0E-8E0047243057}" srcOrd="0" destOrd="0" presId="urn:microsoft.com/office/officeart/2005/8/layout/default"/>
    <dgm:cxn modelId="{AD287CFD-45C7-4A10-975E-76FEF60620C9}" srcId="{DB0937B5-2480-4B39-B653-394BA21F4AED}" destId="{4E2AD975-5761-4A8B-BEC2-B8E44BDAA5E5}" srcOrd="2" destOrd="0" parTransId="{72EAF88E-EBEB-4C7D-B26A-A6B186DE664F}" sibTransId="{2DBC77C8-48A5-4C36-B257-5D41BC3290AD}"/>
    <dgm:cxn modelId="{0B5A4A54-5C78-42BD-B8ED-3CE56629302E}" srcId="{DB0937B5-2480-4B39-B653-394BA21F4AED}" destId="{6B63B6CD-F99A-4BA6-A640-F555E8F84BC4}" srcOrd="0" destOrd="0" parTransId="{614C23C2-E1F5-4AA2-9D13-98BA677E50F4}" sibTransId="{7EEF9D4D-13FE-43A9-8129-309EA4C95A6D}"/>
    <dgm:cxn modelId="{085E2355-5867-4124-9560-BEFE16E41EC8}" srcId="{DB0937B5-2480-4B39-B653-394BA21F4AED}" destId="{A73ECF06-E1A8-4E92-B710-67E5921DBC20}" srcOrd="1" destOrd="0" parTransId="{C9C62BC6-8B08-4D19-A3BF-685E64D89D25}" sibTransId="{FAF22881-6A5B-46F6-9008-0D82FB526A91}"/>
    <dgm:cxn modelId="{25EEF3FD-FF3B-42E4-A019-D2310F34F5D7}" type="presOf" srcId="{A73ECF06-E1A8-4E92-B710-67E5921DBC20}" destId="{DE21984A-5FD6-4354-B275-30ED9D158127}" srcOrd="0" destOrd="0" presId="urn:microsoft.com/office/officeart/2005/8/layout/default"/>
    <dgm:cxn modelId="{7125D95C-DAE6-42C1-A32F-23B4D684FC8F}" type="presOf" srcId="{DB0937B5-2480-4B39-B653-394BA21F4AED}" destId="{9A730749-01C6-4861-BECD-24B9266E6A92}" srcOrd="0" destOrd="0" presId="urn:microsoft.com/office/officeart/2005/8/layout/default"/>
    <dgm:cxn modelId="{8592EF45-87BB-4224-90CF-990050E5E749}" type="presOf" srcId="{4E2AD975-5761-4A8B-BEC2-B8E44BDAA5E5}" destId="{B3E61B20-9CF5-4186-A7D1-3BBDB5B1877D}" srcOrd="0" destOrd="0" presId="urn:microsoft.com/office/officeart/2005/8/layout/default"/>
    <dgm:cxn modelId="{2D558612-8BF9-412D-8CE4-F5A8306FBD9E}" srcId="{DB0937B5-2480-4B39-B653-394BA21F4AED}" destId="{A5FF6D51-F473-451A-B353-D134E3E91C42}" srcOrd="3" destOrd="0" parTransId="{0EB43D20-1D8A-410C-BBC9-33A074F55BE3}" sibTransId="{322389AC-D546-452C-AE9E-8D6D67409B4C}"/>
    <dgm:cxn modelId="{C5BE1BC9-B2CF-4311-AC62-6560E38E3D9A}" type="presOf" srcId="{6B63B6CD-F99A-4BA6-A640-F555E8F84BC4}" destId="{1C8A23E0-808F-4D2A-A8F2-B06682D2525F}" srcOrd="0" destOrd="0" presId="urn:microsoft.com/office/officeart/2005/8/layout/default"/>
    <dgm:cxn modelId="{93000768-886E-4563-9E03-22163FF7F946}" type="presParOf" srcId="{9A730749-01C6-4861-BECD-24B9266E6A92}" destId="{1C8A23E0-808F-4D2A-A8F2-B06682D2525F}" srcOrd="0" destOrd="0" presId="urn:microsoft.com/office/officeart/2005/8/layout/default"/>
    <dgm:cxn modelId="{2A6F5309-DBF2-480A-A689-9B5EF9DF9742}" type="presParOf" srcId="{9A730749-01C6-4861-BECD-24B9266E6A92}" destId="{25834B44-011B-4C9A-B7A5-B9101784E586}" srcOrd="1" destOrd="0" presId="urn:microsoft.com/office/officeart/2005/8/layout/default"/>
    <dgm:cxn modelId="{526224BE-41F3-40FE-A978-0974554D9664}" type="presParOf" srcId="{9A730749-01C6-4861-BECD-24B9266E6A92}" destId="{DE21984A-5FD6-4354-B275-30ED9D158127}" srcOrd="2" destOrd="0" presId="urn:microsoft.com/office/officeart/2005/8/layout/default"/>
    <dgm:cxn modelId="{F122FC1F-015B-4D72-8350-EABB213DECD4}" type="presParOf" srcId="{9A730749-01C6-4861-BECD-24B9266E6A92}" destId="{2C16E3CB-E96F-45EC-9A42-82A952B4163A}" srcOrd="3" destOrd="0" presId="urn:microsoft.com/office/officeart/2005/8/layout/default"/>
    <dgm:cxn modelId="{208812EE-1254-495D-993D-358A11856F7B}" type="presParOf" srcId="{9A730749-01C6-4861-BECD-24B9266E6A92}" destId="{B3E61B20-9CF5-4186-A7D1-3BBDB5B1877D}" srcOrd="4" destOrd="0" presId="urn:microsoft.com/office/officeart/2005/8/layout/default"/>
    <dgm:cxn modelId="{1847591F-6DB2-4AEA-80A4-1384E351A34B}" type="presParOf" srcId="{9A730749-01C6-4861-BECD-24B9266E6A92}" destId="{FE0B085F-7EA8-4CBF-BCD5-DB251E323FC4}" srcOrd="5" destOrd="0" presId="urn:microsoft.com/office/officeart/2005/8/layout/default"/>
    <dgm:cxn modelId="{33BEDC66-EF62-471B-8C8E-26C55F5B1938}" type="presParOf" srcId="{9A730749-01C6-4861-BECD-24B9266E6A92}" destId="{6E81E02B-DE74-4340-AE0E-8E0047243057}" srcOrd="6" destOrd="0" presId="urn:microsoft.com/office/officeart/2005/8/layout/default"/>
  </dgm:cxnLst>
  <dgm:bg>
    <a:solidFill>
      <a:schemeClr val="accent4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62AA0C-FB2F-4E85-B037-D01F6311E3C9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B14169E-985D-4950-9096-B2C97463B122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систему управления обучением (</a:t>
          </a:r>
          <a:r>
            <a:rPr lang="ru-RU" sz="2000" b="1" dirty="0" err="1" smtClean="0">
              <a:solidFill>
                <a:schemeClr val="tx1"/>
              </a:solidFill>
            </a:rPr>
            <a:t>learning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management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system</a:t>
          </a:r>
          <a:r>
            <a:rPr lang="ru-RU" sz="2000" b="1" dirty="0" smtClean="0">
              <a:solidFill>
                <a:schemeClr val="tx1"/>
              </a:solidFill>
            </a:rPr>
            <a:t> – LMS)</a:t>
          </a:r>
          <a:endParaRPr lang="ru-RU" sz="2000" b="1" dirty="0">
            <a:solidFill>
              <a:schemeClr val="tx1"/>
            </a:solidFill>
          </a:endParaRPr>
        </a:p>
      </dgm:t>
    </dgm:pt>
    <dgm:pt modelId="{9CCA54C1-629F-402C-B393-A9AE2844C446}" type="parTrans" cxnId="{55AFC8EB-9EEF-479A-9746-B596CDAD5804}">
      <dgm:prSet/>
      <dgm:spPr/>
      <dgm:t>
        <a:bodyPr/>
        <a:lstStyle/>
        <a:p>
          <a:endParaRPr lang="ru-RU"/>
        </a:p>
      </dgm:t>
    </dgm:pt>
    <dgm:pt modelId="{4B373C6C-CC98-4CB1-A169-413BB343CF91}" type="sibTrans" cxnId="{55AFC8EB-9EEF-479A-9746-B596CDAD5804}">
      <dgm:prSet/>
      <dgm:spPr/>
      <dgm:t>
        <a:bodyPr/>
        <a:lstStyle/>
        <a:p>
          <a:endParaRPr lang="ru-RU"/>
        </a:p>
      </dgm:t>
    </dgm:pt>
    <dgm:pt modelId="{1D3B6D12-0F3A-4D8C-BAFC-84373CF88CC2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систему управления курсами (</a:t>
          </a:r>
          <a:r>
            <a:rPr lang="ru-RU" b="1" dirty="0" err="1" smtClean="0">
              <a:solidFill>
                <a:schemeClr val="tx1"/>
              </a:solidFill>
            </a:rPr>
            <a:t>course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management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system</a:t>
          </a:r>
          <a:r>
            <a:rPr lang="ru-RU" b="1" dirty="0" smtClean="0">
              <a:solidFill>
                <a:schemeClr val="tx1"/>
              </a:solidFill>
            </a:rPr>
            <a:t> – CMS) </a:t>
          </a:r>
          <a:endParaRPr lang="ru-RU" b="1" dirty="0">
            <a:solidFill>
              <a:schemeClr val="tx1"/>
            </a:solidFill>
          </a:endParaRPr>
        </a:p>
      </dgm:t>
    </dgm:pt>
    <dgm:pt modelId="{053842FA-0387-4F37-B916-84A9D387FC86}" type="parTrans" cxnId="{3AA51BDB-A7AF-424D-B407-F12B5997D760}">
      <dgm:prSet/>
      <dgm:spPr/>
      <dgm:t>
        <a:bodyPr/>
        <a:lstStyle/>
        <a:p>
          <a:endParaRPr lang="ru-RU"/>
        </a:p>
      </dgm:t>
    </dgm:pt>
    <dgm:pt modelId="{91F6EF08-4ABA-4FD1-A7AC-C06FA33ED91B}" type="sibTrans" cxnId="{3AA51BDB-A7AF-424D-B407-F12B5997D760}">
      <dgm:prSet/>
      <dgm:spPr/>
      <dgm:t>
        <a:bodyPr/>
        <a:lstStyle/>
        <a:p>
          <a:endParaRPr lang="ru-RU"/>
        </a:p>
      </dgm:t>
    </dgm:pt>
    <dgm:pt modelId="{9DE6734E-F9BB-4E75-B5E1-FE6C4D041C68}">
      <dgm:prSet phldrT="[Текст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систему управления учебным контентом (</a:t>
          </a:r>
          <a:r>
            <a:rPr lang="ru-RU" b="1" dirty="0" err="1" smtClean="0">
              <a:solidFill>
                <a:schemeClr val="tx1"/>
              </a:solidFill>
            </a:rPr>
            <a:t>learning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content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management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system</a:t>
          </a:r>
          <a:r>
            <a:rPr lang="ru-RU" b="1" dirty="0" smtClean="0">
              <a:solidFill>
                <a:schemeClr val="tx1"/>
              </a:solidFill>
            </a:rPr>
            <a:t> – LCMS)</a:t>
          </a:r>
          <a:endParaRPr lang="ru-RU" b="1" dirty="0">
            <a:solidFill>
              <a:schemeClr val="tx1"/>
            </a:solidFill>
          </a:endParaRPr>
        </a:p>
      </dgm:t>
    </dgm:pt>
    <dgm:pt modelId="{A55E85B7-0B61-4950-BB82-35ED7DE43962}" type="parTrans" cxnId="{088017BA-C74B-4C0B-81E4-04EE85BAADE6}">
      <dgm:prSet/>
      <dgm:spPr/>
      <dgm:t>
        <a:bodyPr/>
        <a:lstStyle/>
        <a:p>
          <a:endParaRPr lang="ru-RU"/>
        </a:p>
      </dgm:t>
    </dgm:pt>
    <dgm:pt modelId="{574ECD44-2FF1-477B-804F-75BFA69FE746}" type="sibTrans" cxnId="{088017BA-C74B-4C0B-81E4-04EE85BAADE6}">
      <dgm:prSet/>
      <dgm:spPr/>
      <dgm:t>
        <a:bodyPr/>
        <a:lstStyle/>
        <a:p>
          <a:endParaRPr lang="ru-RU"/>
        </a:p>
      </dgm:t>
    </dgm:pt>
    <dgm:pt modelId="{B6ED67C1-8957-4BFF-83B0-857D1DEA3E7B}" type="pres">
      <dgm:prSet presAssocID="{9662AA0C-FB2F-4E85-B037-D01F6311E3C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D4450F-6E47-4D7A-9E7D-54AFBC50200A}" type="pres">
      <dgm:prSet presAssocID="{9662AA0C-FB2F-4E85-B037-D01F6311E3C9}" presName="dummyMaxCanvas" presStyleCnt="0">
        <dgm:presLayoutVars/>
      </dgm:prSet>
      <dgm:spPr/>
    </dgm:pt>
    <dgm:pt modelId="{FA3BC4FD-B22F-49A1-AD4B-A9B32B9B416C}" type="pres">
      <dgm:prSet presAssocID="{9662AA0C-FB2F-4E85-B037-D01F6311E3C9}" presName="ThreeNodes_1" presStyleLbl="node1" presStyleIdx="0" presStyleCnt="3" custLinFactNeighborY="-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FCE3A-1C2F-49A3-847F-F5E703A70C58}" type="pres">
      <dgm:prSet presAssocID="{9662AA0C-FB2F-4E85-B037-D01F6311E3C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EBCB6-BE7F-48F4-9001-12A9AC66A4A3}" type="pres">
      <dgm:prSet presAssocID="{9662AA0C-FB2F-4E85-B037-D01F6311E3C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6D6579-884A-4A7A-80EB-601E00E4D595}" type="pres">
      <dgm:prSet presAssocID="{9662AA0C-FB2F-4E85-B037-D01F6311E3C9}" presName="ThreeConn_1-2" presStyleLbl="fgAccFollowNode1" presStyleIdx="0" presStyleCnt="2" custScaleX="67516" custScaleY="71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9EBBA7-B9BC-4B5B-BF01-429A75CD9A7E}" type="pres">
      <dgm:prSet presAssocID="{9662AA0C-FB2F-4E85-B037-D01F6311E3C9}" presName="ThreeConn_2-3" presStyleLbl="fgAccFollowNode1" presStyleIdx="1" presStyleCnt="2" custScaleX="63017" custScaleY="81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75F12-9B42-4E16-BEEC-1FBBEE5DC6B4}" type="pres">
      <dgm:prSet presAssocID="{9662AA0C-FB2F-4E85-B037-D01F6311E3C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C2C21-FE0D-44D5-84F5-C3E99CAC8010}" type="pres">
      <dgm:prSet presAssocID="{9662AA0C-FB2F-4E85-B037-D01F6311E3C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9486F-732E-41FB-954E-A9028B6B5182}" type="pres">
      <dgm:prSet presAssocID="{9662AA0C-FB2F-4E85-B037-D01F6311E3C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1B01A7-92D5-4CC2-9850-06EDE9002DC2}" type="presOf" srcId="{DB14169E-985D-4950-9096-B2C97463B122}" destId="{FA3BC4FD-B22F-49A1-AD4B-A9B32B9B416C}" srcOrd="0" destOrd="0" presId="urn:microsoft.com/office/officeart/2005/8/layout/vProcess5"/>
    <dgm:cxn modelId="{E8B936EE-D096-43E0-BC07-89E4139AB0FA}" type="presOf" srcId="{9DE6734E-F9BB-4E75-B5E1-FE6C4D041C68}" destId="{48A9486F-732E-41FB-954E-A9028B6B5182}" srcOrd="1" destOrd="0" presId="urn:microsoft.com/office/officeart/2005/8/layout/vProcess5"/>
    <dgm:cxn modelId="{20D2A81B-775A-422C-A934-28E7B8175124}" type="presOf" srcId="{4B373C6C-CC98-4CB1-A169-413BB343CF91}" destId="{D06D6579-884A-4A7A-80EB-601E00E4D595}" srcOrd="0" destOrd="0" presId="urn:microsoft.com/office/officeart/2005/8/layout/vProcess5"/>
    <dgm:cxn modelId="{3AA51BDB-A7AF-424D-B407-F12B5997D760}" srcId="{9662AA0C-FB2F-4E85-B037-D01F6311E3C9}" destId="{1D3B6D12-0F3A-4D8C-BAFC-84373CF88CC2}" srcOrd="1" destOrd="0" parTransId="{053842FA-0387-4F37-B916-84A9D387FC86}" sibTransId="{91F6EF08-4ABA-4FD1-A7AC-C06FA33ED91B}"/>
    <dgm:cxn modelId="{07D06E41-A947-48B4-98A2-10823852CF3F}" type="presOf" srcId="{DB14169E-985D-4950-9096-B2C97463B122}" destId="{5ED75F12-9B42-4E16-BEEC-1FBBEE5DC6B4}" srcOrd="1" destOrd="0" presId="urn:microsoft.com/office/officeart/2005/8/layout/vProcess5"/>
    <dgm:cxn modelId="{D44D977B-AC3B-44D9-87CD-0B7CA5109F69}" type="presOf" srcId="{1D3B6D12-0F3A-4D8C-BAFC-84373CF88CC2}" destId="{BC2FCE3A-1C2F-49A3-847F-F5E703A70C58}" srcOrd="0" destOrd="0" presId="urn:microsoft.com/office/officeart/2005/8/layout/vProcess5"/>
    <dgm:cxn modelId="{55AFC8EB-9EEF-479A-9746-B596CDAD5804}" srcId="{9662AA0C-FB2F-4E85-B037-D01F6311E3C9}" destId="{DB14169E-985D-4950-9096-B2C97463B122}" srcOrd="0" destOrd="0" parTransId="{9CCA54C1-629F-402C-B393-A9AE2844C446}" sibTransId="{4B373C6C-CC98-4CB1-A169-413BB343CF91}"/>
    <dgm:cxn modelId="{76CC4AAE-40AF-4157-9B39-083133828848}" type="presOf" srcId="{9DE6734E-F9BB-4E75-B5E1-FE6C4D041C68}" destId="{021EBCB6-BE7F-48F4-9001-12A9AC66A4A3}" srcOrd="0" destOrd="0" presId="urn:microsoft.com/office/officeart/2005/8/layout/vProcess5"/>
    <dgm:cxn modelId="{088017BA-C74B-4C0B-81E4-04EE85BAADE6}" srcId="{9662AA0C-FB2F-4E85-B037-D01F6311E3C9}" destId="{9DE6734E-F9BB-4E75-B5E1-FE6C4D041C68}" srcOrd="2" destOrd="0" parTransId="{A55E85B7-0B61-4950-BB82-35ED7DE43962}" sibTransId="{574ECD44-2FF1-477B-804F-75BFA69FE746}"/>
    <dgm:cxn modelId="{3A51D278-6C54-4BF8-9FDA-516A9C399633}" type="presOf" srcId="{9662AA0C-FB2F-4E85-B037-D01F6311E3C9}" destId="{B6ED67C1-8957-4BFF-83B0-857D1DEA3E7B}" srcOrd="0" destOrd="0" presId="urn:microsoft.com/office/officeart/2005/8/layout/vProcess5"/>
    <dgm:cxn modelId="{C00A6D48-7AFB-46EE-A063-507DA2049D71}" type="presOf" srcId="{1D3B6D12-0F3A-4D8C-BAFC-84373CF88CC2}" destId="{577C2C21-FE0D-44D5-84F5-C3E99CAC8010}" srcOrd="1" destOrd="0" presId="urn:microsoft.com/office/officeart/2005/8/layout/vProcess5"/>
    <dgm:cxn modelId="{3B4E4855-9F3F-4061-A290-429D931328A0}" type="presOf" srcId="{91F6EF08-4ABA-4FD1-A7AC-C06FA33ED91B}" destId="{679EBBA7-B9BC-4B5B-BF01-429A75CD9A7E}" srcOrd="0" destOrd="0" presId="urn:microsoft.com/office/officeart/2005/8/layout/vProcess5"/>
    <dgm:cxn modelId="{B9B18ED9-FC85-404D-9D2E-5E51B44A7F06}" type="presParOf" srcId="{B6ED67C1-8957-4BFF-83B0-857D1DEA3E7B}" destId="{55D4450F-6E47-4D7A-9E7D-54AFBC50200A}" srcOrd="0" destOrd="0" presId="urn:microsoft.com/office/officeart/2005/8/layout/vProcess5"/>
    <dgm:cxn modelId="{66B31492-27CF-4192-886F-DB69B9F1A9FE}" type="presParOf" srcId="{B6ED67C1-8957-4BFF-83B0-857D1DEA3E7B}" destId="{FA3BC4FD-B22F-49A1-AD4B-A9B32B9B416C}" srcOrd="1" destOrd="0" presId="urn:microsoft.com/office/officeart/2005/8/layout/vProcess5"/>
    <dgm:cxn modelId="{4274CBFC-47E2-4550-ACBB-45885DD920ED}" type="presParOf" srcId="{B6ED67C1-8957-4BFF-83B0-857D1DEA3E7B}" destId="{BC2FCE3A-1C2F-49A3-847F-F5E703A70C58}" srcOrd="2" destOrd="0" presId="urn:microsoft.com/office/officeart/2005/8/layout/vProcess5"/>
    <dgm:cxn modelId="{0946D8BD-8172-499C-9EF8-3521B0B3DDA8}" type="presParOf" srcId="{B6ED67C1-8957-4BFF-83B0-857D1DEA3E7B}" destId="{021EBCB6-BE7F-48F4-9001-12A9AC66A4A3}" srcOrd="3" destOrd="0" presId="urn:microsoft.com/office/officeart/2005/8/layout/vProcess5"/>
    <dgm:cxn modelId="{58FDD117-CB1A-46AC-90A7-3652825A1656}" type="presParOf" srcId="{B6ED67C1-8957-4BFF-83B0-857D1DEA3E7B}" destId="{D06D6579-884A-4A7A-80EB-601E00E4D595}" srcOrd="4" destOrd="0" presId="urn:microsoft.com/office/officeart/2005/8/layout/vProcess5"/>
    <dgm:cxn modelId="{D326F741-0F2C-40C0-B01A-4429215422AA}" type="presParOf" srcId="{B6ED67C1-8957-4BFF-83B0-857D1DEA3E7B}" destId="{679EBBA7-B9BC-4B5B-BF01-429A75CD9A7E}" srcOrd="5" destOrd="0" presId="urn:microsoft.com/office/officeart/2005/8/layout/vProcess5"/>
    <dgm:cxn modelId="{2BD5CFF6-7A6E-4927-A8CF-B6782F7E74A4}" type="presParOf" srcId="{B6ED67C1-8957-4BFF-83B0-857D1DEA3E7B}" destId="{5ED75F12-9B42-4E16-BEEC-1FBBEE5DC6B4}" srcOrd="6" destOrd="0" presId="urn:microsoft.com/office/officeart/2005/8/layout/vProcess5"/>
    <dgm:cxn modelId="{D748C65A-6DBF-41E3-9F09-82DD08FCCB9F}" type="presParOf" srcId="{B6ED67C1-8957-4BFF-83B0-857D1DEA3E7B}" destId="{577C2C21-FE0D-44D5-84F5-C3E99CAC8010}" srcOrd="7" destOrd="0" presId="urn:microsoft.com/office/officeart/2005/8/layout/vProcess5"/>
    <dgm:cxn modelId="{267C91B7-079F-47C6-AB31-DF8B369A8E1D}" type="presParOf" srcId="{B6ED67C1-8957-4BFF-83B0-857D1DEA3E7B}" destId="{48A9486F-732E-41FB-954E-A9028B6B5182}" srcOrd="8" destOrd="0" presId="urn:microsoft.com/office/officeart/2005/8/layout/vProcess5"/>
  </dgm:cxnLst>
  <dgm:bg>
    <a:solidFill>
      <a:schemeClr val="accent4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9A89E0-F94B-42B2-B08C-B3B2493A2BC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6B1A05-F3BA-42B8-AA01-9C4E7C32EE75}">
      <dgm:prSet phldrT="[Текст]"/>
      <dgm:spPr/>
      <dgm:t>
        <a:bodyPr/>
        <a:lstStyle/>
        <a:p>
          <a:r>
            <a:rPr lang="ru-RU" dirty="0" smtClean="0"/>
            <a:t>обеспечивает автоматизацию организации учебного процесса</a:t>
          </a:r>
          <a:endParaRPr lang="ru-RU" dirty="0"/>
        </a:p>
      </dgm:t>
    </dgm:pt>
    <dgm:pt modelId="{D01321EE-5DDF-4F97-B0D0-852267254E3A}" type="parTrans" cxnId="{18F7F0DC-7086-4635-916E-0D62FB7D7987}">
      <dgm:prSet/>
      <dgm:spPr/>
      <dgm:t>
        <a:bodyPr/>
        <a:lstStyle/>
        <a:p>
          <a:endParaRPr lang="ru-RU"/>
        </a:p>
      </dgm:t>
    </dgm:pt>
    <dgm:pt modelId="{7B371F74-0EF8-48A5-9BA1-77DC82D9C2A5}" type="sibTrans" cxnId="{18F7F0DC-7086-4635-916E-0D62FB7D7987}">
      <dgm:prSet/>
      <dgm:spPr/>
      <dgm:t>
        <a:bodyPr/>
        <a:lstStyle/>
        <a:p>
          <a:endParaRPr lang="ru-RU"/>
        </a:p>
      </dgm:t>
    </dgm:pt>
    <dgm:pt modelId="{2185CF72-EE39-4F4D-97CC-AD3342491FD8}">
      <dgm:prSet phldrT="[Текст]"/>
      <dgm:spPr/>
      <dgm:t>
        <a:bodyPr/>
        <a:lstStyle/>
        <a:p>
          <a:r>
            <a:rPr lang="ru-RU" dirty="0" smtClean="0"/>
            <a:t>организует дистанционное обучение</a:t>
          </a:r>
          <a:endParaRPr lang="ru-RU" dirty="0"/>
        </a:p>
      </dgm:t>
    </dgm:pt>
    <dgm:pt modelId="{B0E0E600-8F28-43A0-A351-BD08AB730D04}" type="parTrans" cxnId="{A19BE87A-535C-49F4-96B9-F675DBC17754}">
      <dgm:prSet/>
      <dgm:spPr/>
      <dgm:t>
        <a:bodyPr/>
        <a:lstStyle/>
        <a:p>
          <a:endParaRPr lang="ru-RU"/>
        </a:p>
      </dgm:t>
    </dgm:pt>
    <dgm:pt modelId="{911A6D4F-3EDD-438B-A34E-1AA2083D46D4}" type="sibTrans" cxnId="{A19BE87A-535C-49F4-96B9-F675DBC17754}">
      <dgm:prSet/>
      <dgm:spPr/>
      <dgm:t>
        <a:bodyPr/>
        <a:lstStyle/>
        <a:p>
          <a:endParaRPr lang="ru-RU"/>
        </a:p>
      </dgm:t>
    </dgm:pt>
    <dgm:pt modelId="{88EFCB3C-7452-4DA9-9A3C-83FF125AAC6C}">
      <dgm:prSet phldrT="[Текст]"/>
      <dgm:spPr/>
      <dgm:t>
        <a:bodyPr/>
        <a:lstStyle/>
        <a:p>
          <a:r>
            <a:rPr lang="ru-RU" dirty="0" smtClean="0"/>
            <a:t>организует электронный деканат</a:t>
          </a:r>
          <a:endParaRPr lang="ru-RU" dirty="0"/>
        </a:p>
      </dgm:t>
    </dgm:pt>
    <dgm:pt modelId="{A46B96CA-0F3A-4715-A77E-4D186E4F7BA4}" type="parTrans" cxnId="{E2182A03-84CC-4971-B3E8-91D90B42553B}">
      <dgm:prSet/>
      <dgm:spPr/>
      <dgm:t>
        <a:bodyPr/>
        <a:lstStyle/>
        <a:p>
          <a:endParaRPr lang="ru-RU"/>
        </a:p>
      </dgm:t>
    </dgm:pt>
    <dgm:pt modelId="{03A7FAB1-015B-417A-983B-C0DA6E6E8BB3}" type="sibTrans" cxnId="{E2182A03-84CC-4971-B3E8-91D90B42553B}">
      <dgm:prSet/>
      <dgm:spPr/>
      <dgm:t>
        <a:bodyPr/>
        <a:lstStyle/>
        <a:p>
          <a:endParaRPr lang="ru-RU"/>
        </a:p>
      </dgm:t>
    </dgm:pt>
    <dgm:pt modelId="{887CE3F0-E9BF-41BA-9E67-335EE5D1E364}">
      <dgm:prSet phldrT="[Текст]"/>
      <dgm:spPr/>
      <dgm:t>
        <a:bodyPr/>
        <a:lstStyle/>
        <a:p>
          <a:r>
            <a:rPr lang="ru-RU" dirty="0" smtClean="0"/>
            <a:t>Обеспечивает синхронное и асинхронное взаимодействие участников учебного процесса</a:t>
          </a:r>
          <a:endParaRPr lang="ru-RU" dirty="0"/>
        </a:p>
      </dgm:t>
    </dgm:pt>
    <dgm:pt modelId="{51BA5806-2D57-4299-B131-F11BDD017C7F}" type="parTrans" cxnId="{FA639BF3-9D9D-4F56-92AB-B0B512297892}">
      <dgm:prSet/>
      <dgm:spPr/>
      <dgm:t>
        <a:bodyPr/>
        <a:lstStyle/>
        <a:p>
          <a:endParaRPr lang="ru-RU"/>
        </a:p>
      </dgm:t>
    </dgm:pt>
    <dgm:pt modelId="{B31C430C-435D-4933-BA4C-CAADAD3D6D72}" type="sibTrans" cxnId="{FA639BF3-9D9D-4F56-92AB-B0B512297892}">
      <dgm:prSet/>
      <dgm:spPr/>
      <dgm:t>
        <a:bodyPr/>
        <a:lstStyle/>
        <a:p>
          <a:endParaRPr lang="ru-RU"/>
        </a:p>
      </dgm:t>
    </dgm:pt>
    <dgm:pt modelId="{A7B74410-5BA3-4794-B893-13AD7C580B4F}">
      <dgm:prSet phldrT="[Текст]"/>
      <dgm:spPr/>
      <dgm:t>
        <a:bodyPr/>
        <a:lstStyle/>
        <a:p>
          <a:r>
            <a:rPr lang="ru-RU" dirty="0" smtClean="0"/>
            <a:t>повышает скорость реализации отчетов </a:t>
          </a:r>
          <a:endParaRPr lang="ru-RU" dirty="0"/>
        </a:p>
      </dgm:t>
    </dgm:pt>
    <dgm:pt modelId="{72AFF9B6-4A3A-46E0-9575-56E11AADCF8C}" type="parTrans" cxnId="{16044E5A-CD2E-45FC-9B2C-94AF17434B00}">
      <dgm:prSet/>
      <dgm:spPr/>
      <dgm:t>
        <a:bodyPr/>
        <a:lstStyle/>
        <a:p>
          <a:endParaRPr lang="ru-RU"/>
        </a:p>
      </dgm:t>
    </dgm:pt>
    <dgm:pt modelId="{21F6D421-5C6D-4BDB-96D3-8DBE8EC8503E}" type="sibTrans" cxnId="{16044E5A-CD2E-45FC-9B2C-94AF17434B00}">
      <dgm:prSet/>
      <dgm:spPr/>
      <dgm:t>
        <a:bodyPr/>
        <a:lstStyle/>
        <a:p>
          <a:endParaRPr lang="ru-RU"/>
        </a:p>
      </dgm:t>
    </dgm:pt>
    <dgm:pt modelId="{0DFE55D2-011C-434F-A7E4-28CCB17068A6}" type="pres">
      <dgm:prSet presAssocID="{DE9A89E0-F94B-42B2-B08C-B3B2493A2BC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37A6DB-94C3-43F2-99B2-84A24B4E454D}" type="pres">
      <dgm:prSet presAssocID="{186B1A05-F3BA-42B8-AA01-9C4E7C32EE75}" presName="node" presStyleLbl="node1" presStyleIdx="0" presStyleCnt="5" custScaleX="163898" custScaleY="156406" custRadScaleRad="163302" custRadScaleInc="681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C75C1-D9EE-4DB4-A114-CFFA701783EA}" type="pres">
      <dgm:prSet presAssocID="{186B1A05-F3BA-42B8-AA01-9C4E7C32EE75}" presName="spNode" presStyleCnt="0"/>
      <dgm:spPr/>
    </dgm:pt>
    <dgm:pt modelId="{81BEF595-DD37-4E2C-BD73-CB08040E4593}" type="pres">
      <dgm:prSet presAssocID="{7B371F74-0EF8-48A5-9BA1-77DC82D9C2A5}" presName="sibTrans" presStyleLbl="sibTrans1D1" presStyleIdx="0" presStyleCnt="5"/>
      <dgm:spPr/>
      <dgm:t>
        <a:bodyPr/>
        <a:lstStyle/>
        <a:p>
          <a:endParaRPr lang="ru-RU"/>
        </a:p>
      </dgm:t>
    </dgm:pt>
    <dgm:pt modelId="{4E64D7AE-4B90-4EF3-B969-DEAA14D12046}" type="pres">
      <dgm:prSet presAssocID="{2185CF72-EE39-4F4D-97CC-AD3342491FD8}" presName="node" presStyleLbl="node1" presStyleIdx="1" presStyleCnt="5" custScaleX="171987" custScaleY="205781" custRadScaleRad="75503" custRadScaleInc="-44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6B0AAF-1D9B-4CE8-8674-473F49E1BB41}" type="pres">
      <dgm:prSet presAssocID="{2185CF72-EE39-4F4D-97CC-AD3342491FD8}" presName="spNode" presStyleCnt="0"/>
      <dgm:spPr/>
    </dgm:pt>
    <dgm:pt modelId="{6FFC9CC7-9F06-4FE3-AE18-2A7BEA0B9090}" type="pres">
      <dgm:prSet presAssocID="{911A6D4F-3EDD-438B-A34E-1AA2083D46D4}" presName="sibTrans" presStyleLbl="sibTrans1D1" presStyleIdx="1" presStyleCnt="5"/>
      <dgm:spPr/>
      <dgm:t>
        <a:bodyPr/>
        <a:lstStyle/>
        <a:p>
          <a:endParaRPr lang="ru-RU"/>
        </a:p>
      </dgm:t>
    </dgm:pt>
    <dgm:pt modelId="{1FA9BC9F-7BE1-4484-9FDF-E350B6C0FCE7}" type="pres">
      <dgm:prSet presAssocID="{88EFCB3C-7452-4DA9-9A3C-83FF125AAC6C}" presName="node" presStyleLbl="node1" presStyleIdx="2" presStyleCnt="5" custScaleX="147229" custScaleY="275760" custRadScaleRad="140501" custRadScaleInc="18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F934A7-EBB9-47D8-B76E-AB000A5846A2}" type="pres">
      <dgm:prSet presAssocID="{88EFCB3C-7452-4DA9-9A3C-83FF125AAC6C}" presName="spNode" presStyleCnt="0"/>
      <dgm:spPr/>
    </dgm:pt>
    <dgm:pt modelId="{C9FCBEFB-0AA1-4433-A2E8-FADF102A5EED}" type="pres">
      <dgm:prSet presAssocID="{03A7FAB1-015B-417A-983B-C0DA6E6E8BB3}" presName="sibTrans" presStyleLbl="sibTrans1D1" presStyleIdx="2" presStyleCnt="5"/>
      <dgm:spPr/>
      <dgm:t>
        <a:bodyPr/>
        <a:lstStyle/>
        <a:p>
          <a:endParaRPr lang="ru-RU"/>
        </a:p>
      </dgm:t>
    </dgm:pt>
    <dgm:pt modelId="{B1E6DF81-E65F-40E5-AF00-1AC2B66DE7A7}" type="pres">
      <dgm:prSet presAssocID="{887CE3F0-E9BF-41BA-9E67-335EE5D1E364}" presName="node" presStyleLbl="node1" presStyleIdx="3" presStyleCnt="5" custScaleX="141558" custScaleY="284572" custRadScaleRad="134334" custRadScaleInc="-45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B0061-3723-4475-9CB3-DFE82BB1DBFF}" type="pres">
      <dgm:prSet presAssocID="{887CE3F0-E9BF-41BA-9E67-335EE5D1E364}" presName="spNode" presStyleCnt="0"/>
      <dgm:spPr/>
    </dgm:pt>
    <dgm:pt modelId="{E72CB257-4ECC-49BF-85BC-A472AE6A3C1B}" type="pres">
      <dgm:prSet presAssocID="{B31C430C-435D-4933-BA4C-CAADAD3D6D72}" presName="sibTrans" presStyleLbl="sibTrans1D1" presStyleIdx="3" presStyleCnt="5"/>
      <dgm:spPr/>
      <dgm:t>
        <a:bodyPr/>
        <a:lstStyle/>
        <a:p>
          <a:endParaRPr lang="ru-RU"/>
        </a:p>
      </dgm:t>
    </dgm:pt>
    <dgm:pt modelId="{0889B5CF-2F98-4B1C-A4A1-166F7D55CF74}" type="pres">
      <dgm:prSet presAssocID="{A7B74410-5BA3-4794-B893-13AD7C580B4F}" presName="node" presStyleLbl="node1" presStyleIdx="4" presStyleCnt="5" custScaleX="166559" custScaleY="205781" custRadScaleRad="74119" custRadScaleInc="18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D9092-21E0-4C89-8449-ECC10B46BEB0}" type="pres">
      <dgm:prSet presAssocID="{A7B74410-5BA3-4794-B893-13AD7C580B4F}" presName="spNode" presStyleCnt="0"/>
      <dgm:spPr/>
    </dgm:pt>
    <dgm:pt modelId="{390A88F0-AD6D-4267-A5DA-ABE49440D835}" type="pres">
      <dgm:prSet presAssocID="{21F6D421-5C6D-4BDB-96D3-8DBE8EC8503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23A11C24-49FE-49F3-AA0D-36F885B92F2C}" type="presOf" srcId="{887CE3F0-E9BF-41BA-9E67-335EE5D1E364}" destId="{B1E6DF81-E65F-40E5-AF00-1AC2B66DE7A7}" srcOrd="0" destOrd="0" presId="urn:microsoft.com/office/officeart/2005/8/layout/cycle5"/>
    <dgm:cxn modelId="{764F6A1C-9DA1-4AF5-B0B9-A687AEE62177}" type="presOf" srcId="{88EFCB3C-7452-4DA9-9A3C-83FF125AAC6C}" destId="{1FA9BC9F-7BE1-4484-9FDF-E350B6C0FCE7}" srcOrd="0" destOrd="0" presId="urn:microsoft.com/office/officeart/2005/8/layout/cycle5"/>
    <dgm:cxn modelId="{FA639BF3-9D9D-4F56-92AB-B0B512297892}" srcId="{DE9A89E0-F94B-42B2-B08C-B3B2493A2BC9}" destId="{887CE3F0-E9BF-41BA-9E67-335EE5D1E364}" srcOrd="3" destOrd="0" parTransId="{51BA5806-2D57-4299-B131-F11BDD017C7F}" sibTransId="{B31C430C-435D-4933-BA4C-CAADAD3D6D72}"/>
    <dgm:cxn modelId="{33BB3B58-8750-49D0-AD90-68D4CC339360}" type="presOf" srcId="{DE9A89E0-F94B-42B2-B08C-B3B2493A2BC9}" destId="{0DFE55D2-011C-434F-A7E4-28CCB17068A6}" srcOrd="0" destOrd="0" presId="urn:microsoft.com/office/officeart/2005/8/layout/cycle5"/>
    <dgm:cxn modelId="{E2182A03-84CC-4971-B3E8-91D90B42553B}" srcId="{DE9A89E0-F94B-42B2-B08C-B3B2493A2BC9}" destId="{88EFCB3C-7452-4DA9-9A3C-83FF125AAC6C}" srcOrd="2" destOrd="0" parTransId="{A46B96CA-0F3A-4715-A77E-4D186E4F7BA4}" sibTransId="{03A7FAB1-015B-417A-983B-C0DA6E6E8BB3}"/>
    <dgm:cxn modelId="{AE368A32-1FB4-465E-9FF9-2203A887A824}" type="presOf" srcId="{7B371F74-0EF8-48A5-9BA1-77DC82D9C2A5}" destId="{81BEF595-DD37-4E2C-BD73-CB08040E4593}" srcOrd="0" destOrd="0" presId="urn:microsoft.com/office/officeart/2005/8/layout/cycle5"/>
    <dgm:cxn modelId="{706D840A-5599-4707-AC46-7F30B7EC2219}" type="presOf" srcId="{03A7FAB1-015B-417A-983B-C0DA6E6E8BB3}" destId="{C9FCBEFB-0AA1-4433-A2E8-FADF102A5EED}" srcOrd="0" destOrd="0" presId="urn:microsoft.com/office/officeart/2005/8/layout/cycle5"/>
    <dgm:cxn modelId="{23349023-F764-4391-8759-366DD03DB852}" type="presOf" srcId="{911A6D4F-3EDD-438B-A34E-1AA2083D46D4}" destId="{6FFC9CC7-9F06-4FE3-AE18-2A7BEA0B9090}" srcOrd="0" destOrd="0" presId="urn:microsoft.com/office/officeart/2005/8/layout/cycle5"/>
    <dgm:cxn modelId="{9A724CD8-E42F-45E1-9B4B-9FDD9910DB9F}" type="presOf" srcId="{A7B74410-5BA3-4794-B893-13AD7C580B4F}" destId="{0889B5CF-2F98-4B1C-A4A1-166F7D55CF74}" srcOrd="0" destOrd="0" presId="urn:microsoft.com/office/officeart/2005/8/layout/cycle5"/>
    <dgm:cxn modelId="{18F7F0DC-7086-4635-916E-0D62FB7D7987}" srcId="{DE9A89E0-F94B-42B2-B08C-B3B2493A2BC9}" destId="{186B1A05-F3BA-42B8-AA01-9C4E7C32EE75}" srcOrd="0" destOrd="0" parTransId="{D01321EE-5DDF-4F97-B0D0-852267254E3A}" sibTransId="{7B371F74-0EF8-48A5-9BA1-77DC82D9C2A5}"/>
    <dgm:cxn modelId="{675148EB-D8A2-4146-8BCD-DD0280AA6C56}" type="presOf" srcId="{186B1A05-F3BA-42B8-AA01-9C4E7C32EE75}" destId="{D837A6DB-94C3-43F2-99B2-84A24B4E454D}" srcOrd="0" destOrd="0" presId="urn:microsoft.com/office/officeart/2005/8/layout/cycle5"/>
    <dgm:cxn modelId="{A19BE87A-535C-49F4-96B9-F675DBC17754}" srcId="{DE9A89E0-F94B-42B2-B08C-B3B2493A2BC9}" destId="{2185CF72-EE39-4F4D-97CC-AD3342491FD8}" srcOrd="1" destOrd="0" parTransId="{B0E0E600-8F28-43A0-A351-BD08AB730D04}" sibTransId="{911A6D4F-3EDD-438B-A34E-1AA2083D46D4}"/>
    <dgm:cxn modelId="{C8AEB0CC-962A-4DE2-9F63-B597BED7977C}" type="presOf" srcId="{2185CF72-EE39-4F4D-97CC-AD3342491FD8}" destId="{4E64D7AE-4B90-4EF3-B969-DEAA14D12046}" srcOrd="0" destOrd="0" presId="urn:microsoft.com/office/officeart/2005/8/layout/cycle5"/>
    <dgm:cxn modelId="{09C352D6-9A56-491F-98A3-F727128ADDA4}" type="presOf" srcId="{B31C430C-435D-4933-BA4C-CAADAD3D6D72}" destId="{E72CB257-4ECC-49BF-85BC-A472AE6A3C1B}" srcOrd="0" destOrd="0" presId="urn:microsoft.com/office/officeart/2005/8/layout/cycle5"/>
    <dgm:cxn modelId="{16044E5A-CD2E-45FC-9B2C-94AF17434B00}" srcId="{DE9A89E0-F94B-42B2-B08C-B3B2493A2BC9}" destId="{A7B74410-5BA3-4794-B893-13AD7C580B4F}" srcOrd="4" destOrd="0" parTransId="{72AFF9B6-4A3A-46E0-9575-56E11AADCF8C}" sibTransId="{21F6D421-5C6D-4BDB-96D3-8DBE8EC8503E}"/>
    <dgm:cxn modelId="{0992396E-5EE0-48A7-B646-BBF26C38AB15}" type="presOf" srcId="{21F6D421-5C6D-4BDB-96D3-8DBE8EC8503E}" destId="{390A88F0-AD6D-4267-A5DA-ABE49440D835}" srcOrd="0" destOrd="0" presId="urn:microsoft.com/office/officeart/2005/8/layout/cycle5"/>
    <dgm:cxn modelId="{709EDBC6-CEF6-47A8-8F48-62E17B912F67}" type="presParOf" srcId="{0DFE55D2-011C-434F-A7E4-28CCB17068A6}" destId="{D837A6DB-94C3-43F2-99B2-84A24B4E454D}" srcOrd="0" destOrd="0" presId="urn:microsoft.com/office/officeart/2005/8/layout/cycle5"/>
    <dgm:cxn modelId="{39A57707-1513-442D-9966-856CF1044D16}" type="presParOf" srcId="{0DFE55D2-011C-434F-A7E4-28CCB17068A6}" destId="{02FC75C1-D9EE-4DB4-A114-CFFA701783EA}" srcOrd="1" destOrd="0" presId="urn:microsoft.com/office/officeart/2005/8/layout/cycle5"/>
    <dgm:cxn modelId="{987BEED3-519F-471D-A87A-3EC366359CBF}" type="presParOf" srcId="{0DFE55D2-011C-434F-A7E4-28CCB17068A6}" destId="{81BEF595-DD37-4E2C-BD73-CB08040E4593}" srcOrd="2" destOrd="0" presId="urn:microsoft.com/office/officeart/2005/8/layout/cycle5"/>
    <dgm:cxn modelId="{D4700F3C-6650-4C36-A523-94607F492A7C}" type="presParOf" srcId="{0DFE55D2-011C-434F-A7E4-28CCB17068A6}" destId="{4E64D7AE-4B90-4EF3-B969-DEAA14D12046}" srcOrd="3" destOrd="0" presId="urn:microsoft.com/office/officeart/2005/8/layout/cycle5"/>
    <dgm:cxn modelId="{F34B29CE-396B-4E32-9562-86D1783A36E0}" type="presParOf" srcId="{0DFE55D2-011C-434F-A7E4-28CCB17068A6}" destId="{286B0AAF-1D9B-4CE8-8674-473F49E1BB41}" srcOrd="4" destOrd="0" presId="urn:microsoft.com/office/officeart/2005/8/layout/cycle5"/>
    <dgm:cxn modelId="{DD9A29EA-3185-486E-B238-80F47C964A0D}" type="presParOf" srcId="{0DFE55D2-011C-434F-A7E4-28CCB17068A6}" destId="{6FFC9CC7-9F06-4FE3-AE18-2A7BEA0B9090}" srcOrd="5" destOrd="0" presId="urn:microsoft.com/office/officeart/2005/8/layout/cycle5"/>
    <dgm:cxn modelId="{9BF90A61-E47F-4CEB-BADF-D68739FD621A}" type="presParOf" srcId="{0DFE55D2-011C-434F-A7E4-28CCB17068A6}" destId="{1FA9BC9F-7BE1-4484-9FDF-E350B6C0FCE7}" srcOrd="6" destOrd="0" presId="urn:microsoft.com/office/officeart/2005/8/layout/cycle5"/>
    <dgm:cxn modelId="{780AB495-C157-4D0A-9771-1FD0F019A243}" type="presParOf" srcId="{0DFE55D2-011C-434F-A7E4-28CCB17068A6}" destId="{BAF934A7-EBB9-47D8-B76E-AB000A5846A2}" srcOrd="7" destOrd="0" presId="urn:microsoft.com/office/officeart/2005/8/layout/cycle5"/>
    <dgm:cxn modelId="{7C02A9A8-903A-4366-BECE-B0FC81D52134}" type="presParOf" srcId="{0DFE55D2-011C-434F-A7E4-28CCB17068A6}" destId="{C9FCBEFB-0AA1-4433-A2E8-FADF102A5EED}" srcOrd="8" destOrd="0" presId="urn:microsoft.com/office/officeart/2005/8/layout/cycle5"/>
    <dgm:cxn modelId="{F8BFE767-D636-433E-BA98-179D74EFD426}" type="presParOf" srcId="{0DFE55D2-011C-434F-A7E4-28CCB17068A6}" destId="{B1E6DF81-E65F-40E5-AF00-1AC2B66DE7A7}" srcOrd="9" destOrd="0" presId="urn:microsoft.com/office/officeart/2005/8/layout/cycle5"/>
    <dgm:cxn modelId="{7A2999EE-61C5-4617-B122-98545C936656}" type="presParOf" srcId="{0DFE55D2-011C-434F-A7E4-28CCB17068A6}" destId="{14DB0061-3723-4475-9CB3-DFE82BB1DBFF}" srcOrd="10" destOrd="0" presId="urn:microsoft.com/office/officeart/2005/8/layout/cycle5"/>
    <dgm:cxn modelId="{370C4907-C231-449B-BE50-BB021936C5D3}" type="presParOf" srcId="{0DFE55D2-011C-434F-A7E4-28CCB17068A6}" destId="{E72CB257-4ECC-49BF-85BC-A472AE6A3C1B}" srcOrd="11" destOrd="0" presId="urn:microsoft.com/office/officeart/2005/8/layout/cycle5"/>
    <dgm:cxn modelId="{59602C95-6AE5-4391-8511-B4BA2E13150A}" type="presParOf" srcId="{0DFE55D2-011C-434F-A7E4-28CCB17068A6}" destId="{0889B5CF-2F98-4B1C-A4A1-166F7D55CF74}" srcOrd="12" destOrd="0" presId="urn:microsoft.com/office/officeart/2005/8/layout/cycle5"/>
    <dgm:cxn modelId="{E3BAE750-5725-430C-96C4-D373EB8A7EA5}" type="presParOf" srcId="{0DFE55D2-011C-434F-A7E4-28CCB17068A6}" destId="{823D9092-21E0-4C89-8449-ECC10B46BEB0}" srcOrd="13" destOrd="0" presId="urn:microsoft.com/office/officeart/2005/8/layout/cycle5"/>
    <dgm:cxn modelId="{B419CE7B-88C3-4226-A866-844AF8CA9224}" type="presParOf" srcId="{0DFE55D2-011C-434F-A7E4-28CCB17068A6}" destId="{390A88F0-AD6D-4267-A5DA-ABE49440D835}" srcOrd="14" destOrd="0" presId="urn:microsoft.com/office/officeart/2005/8/layout/cycle5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D21119-882E-409B-995D-B5BF153DE3E4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A41D910D-21A6-48AD-A9B7-2A415D7F4AA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цифровые образовательные ресурсы по всем дисциплинам ООП</a:t>
          </a:r>
          <a:endParaRPr lang="ru-RU" dirty="0">
            <a:solidFill>
              <a:schemeClr val="tx1"/>
            </a:solidFill>
          </a:endParaRPr>
        </a:p>
      </dgm:t>
    </dgm:pt>
    <dgm:pt modelId="{887326F2-AF5F-4676-B623-7B80BCA4EAE9}" type="parTrans" cxnId="{C746704A-DB0D-4D34-89D2-F24E544DF82F}">
      <dgm:prSet/>
      <dgm:spPr/>
      <dgm:t>
        <a:bodyPr/>
        <a:lstStyle/>
        <a:p>
          <a:endParaRPr lang="ru-RU"/>
        </a:p>
      </dgm:t>
    </dgm:pt>
    <dgm:pt modelId="{E7DAE61D-3BFC-41BA-A136-F5461BD63F3C}" type="sibTrans" cxnId="{C746704A-DB0D-4D34-89D2-F24E544DF82F}">
      <dgm:prSet/>
      <dgm:spPr/>
      <dgm:t>
        <a:bodyPr/>
        <a:lstStyle/>
        <a:p>
          <a:endParaRPr lang="ru-RU"/>
        </a:p>
      </dgm:t>
    </dgm:pt>
    <dgm:pt modelId="{9B9CD4AC-55F2-425A-9017-4CBABE39F15D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интегрируемость образовательного портала с внешними ресурсами, организация так называемого «бесшовного» перехода из электронной информационной образовательной системы вуза  в любой ресурс без дополнительной процедуры авторизации</a:t>
          </a:r>
          <a:endParaRPr lang="ru-RU" b="1" dirty="0">
            <a:solidFill>
              <a:schemeClr val="tx1"/>
            </a:solidFill>
          </a:endParaRPr>
        </a:p>
      </dgm:t>
    </dgm:pt>
    <dgm:pt modelId="{52929D0B-113C-4A3A-9390-87020D062DD0}" type="parTrans" cxnId="{72BBC8B5-4E76-4437-9EB5-F0DBF002919E}">
      <dgm:prSet/>
      <dgm:spPr/>
      <dgm:t>
        <a:bodyPr/>
        <a:lstStyle/>
        <a:p>
          <a:endParaRPr lang="ru-RU"/>
        </a:p>
      </dgm:t>
    </dgm:pt>
    <dgm:pt modelId="{DFF641DD-0663-4184-A596-ACBED751B6D4}" type="sibTrans" cxnId="{72BBC8B5-4E76-4437-9EB5-F0DBF002919E}">
      <dgm:prSet/>
      <dgm:spPr/>
      <dgm:t>
        <a:bodyPr/>
        <a:lstStyle/>
        <a:p>
          <a:endParaRPr lang="ru-RU"/>
        </a:p>
      </dgm:t>
    </dgm:pt>
    <dgm:pt modelId="{AC543E0C-F000-4E9D-814E-30231050CAF9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разработка и внедрение современных массовых онлайн-курсов. </a:t>
          </a:r>
          <a:endParaRPr lang="ru-RU" b="1" dirty="0">
            <a:solidFill>
              <a:schemeClr val="tx1"/>
            </a:solidFill>
          </a:endParaRPr>
        </a:p>
      </dgm:t>
    </dgm:pt>
    <dgm:pt modelId="{DC16CA64-1E37-41AB-BE33-D86B62B40DE7}" type="parTrans" cxnId="{722F75F3-2CF6-4962-AB2B-3BF59B4125A2}">
      <dgm:prSet/>
      <dgm:spPr/>
      <dgm:t>
        <a:bodyPr/>
        <a:lstStyle/>
        <a:p>
          <a:endParaRPr lang="ru-RU"/>
        </a:p>
      </dgm:t>
    </dgm:pt>
    <dgm:pt modelId="{57533B5E-C911-42E5-AC0B-C318324082E9}" type="sibTrans" cxnId="{722F75F3-2CF6-4962-AB2B-3BF59B4125A2}">
      <dgm:prSet/>
      <dgm:spPr/>
      <dgm:t>
        <a:bodyPr/>
        <a:lstStyle/>
        <a:p>
          <a:endParaRPr lang="ru-RU"/>
        </a:p>
      </dgm:t>
    </dgm:pt>
    <dgm:pt modelId="{97C07116-9F80-4125-8328-DA841DC0DAE8}" type="pres">
      <dgm:prSet presAssocID="{CBD21119-882E-409B-995D-B5BF153DE3E4}" presName="linearFlow" presStyleCnt="0">
        <dgm:presLayoutVars>
          <dgm:dir/>
          <dgm:resizeHandles val="exact"/>
        </dgm:presLayoutVars>
      </dgm:prSet>
      <dgm:spPr/>
    </dgm:pt>
    <dgm:pt modelId="{571F07EA-EE88-40A0-998D-B38572D2A5FA}" type="pres">
      <dgm:prSet presAssocID="{A41D910D-21A6-48AD-A9B7-2A415D7F4AA6}" presName="composite" presStyleCnt="0"/>
      <dgm:spPr/>
    </dgm:pt>
    <dgm:pt modelId="{69B6A92A-7BCF-4E1F-AFB3-466873BD5A38}" type="pres">
      <dgm:prSet presAssocID="{A41D910D-21A6-48AD-A9B7-2A415D7F4AA6}" presName="imgShp" presStyleLbl="fgImgPlace1" presStyleIdx="0" presStyleCnt="3" custLinFactNeighborX="-49716" custLinFactNeighborY="-2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336C20-E327-4E29-A0ED-C2CDBB9E0E62}" type="pres">
      <dgm:prSet presAssocID="{A41D910D-21A6-48AD-A9B7-2A415D7F4AA6}" presName="txShp" presStyleLbl="node1" presStyleIdx="0" presStyleCnt="3" custScaleX="121304" custLinFactNeighborX="14211" custLinFactNeighborY="9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B7D92-66AB-45B9-99A6-DA32A98C5289}" type="pres">
      <dgm:prSet presAssocID="{E7DAE61D-3BFC-41BA-A136-F5461BD63F3C}" presName="spacing" presStyleCnt="0"/>
      <dgm:spPr/>
    </dgm:pt>
    <dgm:pt modelId="{8770D4EE-38F7-41F4-A139-8A4D69EE6E42}" type="pres">
      <dgm:prSet presAssocID="{9B9CD4AC-55F2-425A-9017-4CBABE39F15D}" presName="composite" presStyleCnt="0"/>
      <dgm:spPr/>
    </dgm:pt>
    <dgm:pt modelId="{C3A27834-A5BC-40FF-834E-6830B31B01DD}" type="pres">
      <dgm:prSet presAssocID="{9B9CD4AC-55F2-425A-9017-4CBABE39F15D}" presName="imgShp" presStyleLbl="fgImgPlace1" presStyleIdx="1" presStyleCnt="3" custLinFactNeighborX="-55805" custLinFactNeighborY="-31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E70B8BD-8E5D-4F6F-B3BE-5BD4A80F6D7D}" type="pres">
      <dgm:prSet presAssocID="{9B9CD4AC-55F2-425A-9017-4CBABE39F15D}" presName="txShp" presStyleLbl="node1" presStyleIdx="1" presStyleCnt="3" custScaleX="122599" custLinFactNeighborX="1310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925F95-AB36-429D-949E-A82BBABB76E4}" type="pres">
      <dgm:prSet presAssocID="{DFF641DD-0663-4184-A596-ACBED751B6D4}" presName="spacing" presStyleCnt="0"/>
      <dgm:spPr/>
    </dgm:pt>
    <dgm:pt modelId="{60263087-59F8-43F1-83E2-9CE66388CC81}" type="pres">
      <dgm:prSet presAssocID="{AC543E0C-F000-4E9D-814E-30231050CAF9}" presName="composite" presStyleCnt="0"/>
      <dgm:spPr/>
    </dgm:pt>
    <dgm:pt modelId="{D6E38CC2-5C14-44E1-8902-1DF3F5E471C7}" type="pres">
      <dgm:prSet presAssocID="{AC543E0C-F000-4E9D-814E-30231050CAF9}" presName="imgShp" presStyleLbl="fgImgPlace1" presStyleIdx="2" presStyleCnt="3" custLinFactNeighborX="-55805" custLinFactNeighborY="-608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618BDD-7EAE-4C04-A883-371514BC8BBD}" type="pres">
      <dgm:prSet presAssocID="{AC543E0C-F000-4E9D-814E-30231050CAF9}" presName="txShp" presStyleLbl="node1" presStyleIdx="2" presStyleCnt="3" custScaleX="124501" custLinFactNeighborX="15258" custLinFactNeighborY="-3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46704A-DB0D-4D34-89D2-F24E544DF82F}" srcId="{CBD21119-882E-409B-995D-B5BF153DE3E4}" destId="{A41D910D-21A6-48AD-A9B7-2A415D7F4AA6}" srcOrd="0" destOrd="0" parTransId="{887326F2-AF5F-4676-B623-7B80BCA4EAE9}" sibTransId="{E7DAE61D-3BFC-41BA-A136-F5461BD63F3C}"/>
    <dgm:cxn modelId="{72BBC8B5-4E76-4437-9EB5-F0DBF002919E}" srcId="{CBD21119-882E-409B-995D-B5BF153DE3E4}" destId="{9B9CD4AC-55F2-425A-9017-4CBABE39F15D}" srcOrd="1" destOrd="0" parTransId="{52929D0B-113C-4A3A-9390-87020D062DD0}" sibTransId="{DFF641DD-0663-4184-A596-ACBED751B6D4}"/>
    <dgm:cxn modelId="{722F75F3-2CF6-4962-AB2B-3BF59B4125A2}" srcId="{CBD21119-882E-409B-995D-B5BF153DE3E4}" destId="{AC543E0C-F000-4E9D-814E-30231050CAF9}" srcOrd="2" destOrd="0" parTransId="{DC16CA64-1E37-41AB-BE33-D86B62B40DE7}" sibTransId="{57533B5E-C911-42E5-AC0B-C318324082E9}"/>
    <dgm:cxn modelId="{14E7C29F-0D6F-4DF0-980E-A6282EDCC8A4}" type="presOf" srcId="{AC543E0C-F000-4E9D-814E-30231050CAF9}" destId="{26618BDD-7EAE-4C04-A883-371514BC8BBD}" srcOrd="0" destOrd="0" presId="urn:microsoft.com/office/officeart/2005/8/layout/vList3"/>
    <dgm:cxn modelId="{C862E73C-6A81-4769-936D-7ABAED349142}" type="presOf" srcId="{9B9CD4AC-55F2-425A-9017-4CBABE39F15D}" destId="{0E70B8BD-8E5D-4F6F-B3BE-5BD4A80F6D7D}" srcOrd="0" destOrd="0" presId="urn:microsoft.com/office/officeart/2005/8/layout/vList3"/>
    <dgm:cxn modelId="{15FCBA1D-6530-4CA5-84E0-9A130D2E42FB}" type="presOf" srcId="{A41D910D-21A6-48AD-A9B7-2A415D7F4AA6}" destId="{E6336C20-E327-4E29-A0ED-C2CDBB9E0E62}" srcOrd="0" destOrd="0" presId="urn:microsoft.com/office/officeart/2005/8/layout/vList3"/>
    <dgm:cxn modelId="{05472679-1DDC-47FD-8A0D-9AD8C16F76D7}" type="presOf" srcId="{CBD21119-882E-409B-995D-B5BF153DE3E4}" destId="{97C07116-9F80-4125-8328-DA841DC0DAE8}" srcOrd="0" destOrd="0" presId="urn:microsoft.com/office/officeart/2005/8/layout/vList3"/>
    <dgm:cxn modelId="{DA1A0BA3-4D2E-4F35-B0CC-15CA2625C10A}" type="presParOf" srcId="{97C07116-9F80-4125-8328-DA841DC0DAE8}" destId="{571F07EA-EE88-40A0-998D-B38572D2A5FA}" srcOrd="0" destOrd="0" presId="urn:microsoft.com/office/officeart/2005/8/layout/vList3"/>
    <dgm:cxn modelId="{C182BF13-BD7F-4A0F-82B3-AE6522ADF91C}" type="presParOf" srcId="{571F07EA-EE88-40A0-998D-B38572D2A5FA}" destId="{69B6A92A-7BCF-4E1F-AFB3-466873BD5A38}" srcOrd="0" destOrd="0" presId="urn:microsoft.com/office/officeart/2005/8/layout/vList3"/>
    <dgm:cxn modelId="{04A58F80-F551-4C87-B744-EC2523DCA54A}" type="presParOf" srcId="{571F07EA-EE88-40A0-998D-B38572D2A5FA}" destId="{E6336C20-E327-4E29-A0ED-C2CDBB9E0E62}" srcOrd="1" destOrd="0" presId="urn:microsoft.com/office/officeart/2005/8/layout/vList3"/>
    <dgm:cxn modelId="{D1E7F6F2-F8C2-4518-91F8-37FA86E8D031}" type="presParOf" srcId="{97C07116-9F80-4125-8328-DA841DC0DAE8}" destId="{CFAB7D92-66AB-45B9-99A6-DA32A98C5289}" srcOrd="1" destOrd="0" presId="urn:microsoft.com/office/officeart/2005/8/layout/vList3"/>
    <dgm:cxn modelId="{69C381BC-EB75-4BFF-9241-96A7C8B4C789}" type="presParOf" srcId="{97C07116-9F80-4125-8328-DA841DC0DAE8}" destId="{8770D4EE-38F7-41F4-A139-8A4D69EE6E42}" srcOrd="2" destOrd="0" presId="urn:microsoft.com/office/officeart/2005/8/layout/vList3"/>
    <dgm:cxn modelId="{197D229A-1A92-44F3-A21C-417E3B802CB4}" type="presParOf" srcId="{8770D4EE-38F7-41F4-A139-8A4D69EE6E42}" destId="{C3A27834-A5BC-40FF-834E-6830B31B01DD}" srcOrd="0" destOrd="0" presId="urn:microsoft.com/office/officeart/2005/8/layout/vList3"/>
    <dgm:cxn modelId="{6015B19E-9F50-48CC-AE7B-64CA3F027C23}" type="presParOf" srcId="{8770D4EE-38F7-41F4-A139-8A4D69EE6E42}" destId="{0E70B8BD-8E5D-4F6F-B3BE-5BD4A80F6D7D}" srcOrd="1" destOrd="0" presId="urn:microsoft.com/office/officeart/2005/8/layout/vList3"/>
    <dgm:cxn modelId="{A1C1C008-927F-4034-83F3-4593BF8DFA14}" type="presParOf" srcId="{97C07116-9F80-4125-8328-DA841DC0DAE8}" destId="{2B925F95-AB36-429D-949E-A82BBABB76E4}" srcOrd="3" destOrd="0" presId="urn:microsoft.com/office/officeart/2005/8/layout/vList3"/>
    <dgm:cxn modelId="{DAE69530-A1CE-49FE-BBE7-6B337A1CAF32}" type="presParOf" srcId="{97C07116-9F80-4125-8328-DA841DC0DAE8}" destId="{60263087-59F8-43F1-83E2-9CE66388CC81}" srcOrd="4" destOrd="0" presId="urn:microsoft.com/office/officeart/2005/8/layout/vList3"/>
    <dgm:cxn modelId="{EE4F2F8F-EB6B-4966-9365-CD0ADADF3F8E}" type="presParOf" srcId="{60263087-59F8-43F1-83E2-9CE66388CC81}" destId="{D6E38CC2-5C14-44E1-8902-1DF3F5E471C7}" srcOrd="0" destOrd="0" presId="urn:microsoft.com/office/officeart/2005/8/layout/vList3"/>
    <dgm:cxn modelId="{5608C28C-F495-41D0-990E-B75E2C6D9778}" type="presParOf" srcId="{60263087-59F8-43F1-83E2-9CE66388CC81}" destId="{26618BDD-7EAE-4C04-A883-371514BC8BBD}" srcOrd="1" destOrd="0" presId="urn:microsoft.com/office/officeart/2005/8/layout/vList3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BF2FF-4DDC-4F2A-A28D-AF24F91C7DAF}">
      <dsp:nvSpPr>
        <dsp:cNvPr id="0" name=""/>
        <dsp:cNvSpPr/>
      </dsp:nvSpPr>
      <dsp:spPr>
        <a:xfrm>
          <a:off x="0" y="0"/>
          <a:ext cx="8712968" cy="198742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В настоящее время происходит цифровая трансформация образования. Причины 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0" y="0"/>
        <a:ext cx="8712968" cy="1987420"/>
      </dsp:txXfrm>
    </dsp:sp>
    <dsp:sp modelId="{0A7455BA-3BCF-412F-A4B1-C50007ADA68D}">
      <dsp:nvSpPr>
        <dsp:cNvPr id="0" name=""/>
        <dsp:cNvSpPr/>
      </dsp:nvSpPr>
      <dsp:spPr>
        <a:xfrm>
          <a:off x="4254" y="2027737"/>
          <a:ext cx="2901486" cy="40929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образование  становится непрерывным, повсеместным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4254" y="2027737"/>
        <a:ext cx="2901486" cy="4092950"/>
      </dsp:txXfrm>
    </dsp:sp>
    <dsp:sp modelId="{8D0F907C-64C7-4555-B321-289428E6E01B}">
      <dsp:nvSpPr>
        <dsp:cNvPr id="0" name=""/>
        <dsp:cNvSpPr/>
      </dsp:nvSpPr>
      <dsp:spPr>
        <a:xfrm>
          <a:off x="2905740" y="1987420"/>
          <a:ext cx="2901486" cy="417358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появляется широкополосный доступ к интернету,  доступность компьютеров и планшетов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905740" y="1987420"/>
        <a:ext cx="2901486" cy="4173583"/>
      </dsp:txXfrm>
    </dsp:sp>
    <dsp:sp modelId="{843ED6C7-FFC4-4838-82CF-17436F61403F}">
      <dsp:nvSpPr>
        <dsp:cNvPr id="0" name=""/>
        <dsp:cNvSpPr/>
      </dsp:nvSpPr>
      <dsp:spPr>
        <a:xfrm>
          <a:off x="5807227" y="1987420"/>
          <a:ext cx="2901486" cy="417358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растет проникновения социальных сетей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5807227" y="1987420"/>
        <a:ext cx="2901486" cy="4173583"/>
      </dsp:txXfrm>
    </dsp:sp>
    <dsp:sp modelId="{9B1512BD-1425-4BAB-A1E2-E55A3F7B45DE}">
      <dsp:nvSpPr>
        <dsp:cNvPr id="0" name=""/>
        <dsp:cNvSpPr/>
      </dsp:nvSpPr>
      <dsp:spPr>
        <a:xfrm>
          <a:off x="0" y="6161004"/>
          <a:ext cx="8712968" cy="463731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8B29-2DC9-4456-8800-0F59D13FCEC2}">
      <dsp:nvSpPr>
        <dsp:cNvPr id="0" name=""/>
        <dsp:cNvSpPr/>
      </dsp:nvSpPr>
      <dsp:spPr>
        <a:xfrm rot="16200000">
          <a:off x="809903" y="-809903"/>
          <a:ext cx="2916696" cy="4536504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возможность сетевого взаимодействия с отечественными и зарубежными вузами</a:t>
          </a:r>
          <a:endParaRPr lang="ru-RU" sz="2600" b="1" kern="1200" dirty="0">
            <a:solidFill>
              <a:schemeClr val="tx1"/>
            </a:solidFill>
          </a:endParaRPr>
        </a:p>
      </dsp:txBody>
      <dsp:txXfrm rot="5400000">
        <a:off x="-1" y="1"/>
        <a:ext cx="4536504" cy="2187522"/>
      </dsp:txXfrm>
    </dsp:sp>
    <dsp:sp modelId="{4899D0BC-D94C-455B-9A16-E392D6649ED3}">
      <dsp:nvSpPr>
        <dsp:cNvPr id="0" name=""/>
        <dsp:cNvSpPr/>
      </dsp:nvSpPr>
      <dsp:spPr>
        <a:xfrm>
          <a:off x="4536504" y="0"/>
          <a:ext cx="4536504" cy="2916696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следование трендам современного общества</a:t>
          </a:r>
          <a:endParaRPr lang="ru-RU" sz="2600" b="1" kern="1200" dirty="0">
            <a:solidFill>
              <a:schemeClr val="tx1"/>
            </a:solidFill>
          </a:endParaRPr>
        </a:p>
      </dsp:txBody>
      <dsp:txXfrm>
        <a:off x="4536504" y="0"/>
        <a:ext cx="4536504" cy="2187522"/>
      </dsp:txXfrm>
    </dsp:sp>
    <dsp:sp modelId="{5C1B504F-1724-4A47-A35A-EE7F5BA3B183}">
      <dsp:nvSpPr>
        <dsp:cNvPr id="0" name=""/>
        <dsp:cNvSpPr/>
      </dsp:nvSpPr>
      <dsp:spPr>
        <a:xfrm rot="10800000">
          <a:off x="0" y="2916696"/>
          <a:ext cx="4536504" cy="2916696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повышение мотивации студентов к самообучению и самоорганизации</a:t>
          </a:r>
          <a:endParaRPr lang="ru-RU" sz="2600" b="1" kern="1200" dirty="0">
            <a:solidFill>
              <a:schemeClr val="tx1"/>
            </a:solidFill>
          </a:endParaRPr>
        </a:p>
      </dsp:txBody>
      <dsp:txXfrm rot="10800000">
        <a:off x="0" y="3645870"/>
        <a:ext cx="4536504" cy="2187522"/>
      </dsp:txXfrm>
    </dsp:sp>
    <dsp:sp modelId="{CDBBA0E2-2BC2-490D-A410-A07B95CE6B49}">
      <dsp:nvSpPr>
        <dsp:cNvPr id="0" name=""/>
        <dsp:cNvSpPr/>
      </dsp:nvSpPr>
      <dsp:spPr>
        <a:xfrm rot="5400000">
          <a:off x="5346407" y="2106792"/>
          <a:ext cx="2916696" cy="4536504"/>
        </a:xfrm>
        <a:prstGeom prst="round1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</a:rPr>
            <a:t>возможность составления индивидуальных образовательных траекторий</a:t>
          </a:r>
          <a:endParaRPr lang="ru-RU" sz="2600" b="1" kern="1200" dirty="0">
            <a:solidFill>
              <a:schemeClr val="tx1"/>
            </a:solidFill>
          </a:endParaRPr>
        </a:p>
      </dsp:txBody>
      <dsp:txXfrm rot="-5400000">
        <a:off x="4536503" y="3645870"/>
        <a:ext cx="4536504" cy="2187522"/>
      </dsp:txXfrm>
    </dsp:sp>
    <dsp:sp modelId="{D1207806-15B4-47C7-BE98-F13E9A480BAD}">
      <dsp:nvSpPr>
        <dsp:cNvPr id="0" name=""/>
        <dsp:cNvSpPr/>
      </dsp:nvSpPr>
      <dsp:spPr>
        <a:xfrm>
          <a:off x="3175552" y="2187522"/>
          <a:ext cx="2721902" cy="1458348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предпосылки создания онлайн-курсов </a:t>
          </a:r>
          <a:endParaRPr lang="ru-RU" sz="2600" kern="1200" dirty="0"/>
        </a:p>
      </dsp:txBody>
      <dsp:txXfrm>
        <a:off x="3246743" y="2258713"/>
        <a:ext cx="2579520" cy="13159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E6131-84E8-4D9A-B79E-6B691A851FC3}">
      <dsp:nvSpPr>
        <dsp:cNvPr id="0" name=""/>
        <dsp:cNvSpPr/>
      </dsp:nvSpPr>
      <dsp:spPr>
        <a:xfrm>
          <a:off x="677737" y="0"/>
          <a:ext cx="7681021" cy="5733256"/>
        </a:xfrm>
        <a:prstGeom prst="rightArrow">
          <a:avLst/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F6A5E-3A3E-47EB-9CC0-1A1CB2696C38}">
      <dsp:nvSpPr>
        <dsp:cNvPr id="0" name=""/>
        <dsp:cNvSpPr/>
      </dsp:nvSpPr>
      <dsp:spPr>
        <a:xfrm>
          <a:off x="306217" y="1719976"/>
          <a:ext cx="2710948" cy="229330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Угрозами  для  </a:t>
          </a:r>
          <a:r>
            <a:rPr lang="ru-RU" sz="1400" kern="1200" dirty="0" err="1" smtClean="0"/>
            <a:t>цифровизации</a:t>
          </a:r>
          <a:r>
            <a:rPr lang="ru-RU" sz="1400" kern="1200" dirty="0" smtClean="0"/>
            <a:t> вуза может стать  отсутствие требований к IT-грамотности  сотрудников вуза</a:t>
          </a:r>
          <a:endParaRPr lang="ru-RU" sz="1400" kern="1200" dirty="0"/>
        </a:p>
      </dsp:txBody>
      <dsp:txXfrm>
        <a:off x="418167" y="1831926"/>
        <a:ext cx="2487048" cy="2069402"/>
      </dsp:txXfrm>
    </dsp:sp>
    <dsp:sp modelId="{6E71B590-049C-470A-B17C-65F5021AE340}">
      <dsp:nvSpPr>
        <dsp:cNvPr id="0" name=""/>
        <dsp:cNvSpPr/>
      </dsp:nvSpPr>
      <dsp:spPr>
        <a:xfrm>
          <a:off x="3162773" y="1719976"/>
          <a:ext cx="2710948" cy="229330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Поэтому решение стратегических задач в области </a:t>
          </a:r>
          <a:r>
            <a:rPr lang="ru-RU" sz="1400" kern="1200" dirty="0" err="1" smtClean="0"/>
            <a:t>цифровизации</a:t>
          </a:r>
          <a:r>
            <a:rPr lang="ru-RU" sz="1400" kern="1200" dirty="0" smtClean="0"/>
            <a:t> требует четких и понятных требований к ППС</a:t>
          </a:r>
          <a:endParaRPr lang="ru-RU" sz="1400" kern="1200" dirty="0"/>
        </a:p>
      </dsp:txBody>
      <dsp:txXfrm>
        <a:off x="3274723" y="1831926"/>
        <a:ext cx="2487048" cy="2069402"/>
      </dsp:txXfrm>
    </dsp:sp>
    <dsp:sp modelId="{AC439050-1721-4AE7-81F9-F081BAD8F963}">
      <dsp:nvSpPr>
        <dsp:cNvPr id="0" name=""/>
        <dsp:cNvSpPr/>
      </dsp:nvSpPr>
      <dsp:spPr>
        <a:xfrm>
          <a:off x="6019330" y="1719976"/>
          <a:ext cx="2710948" cy="229330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Обязательным является методическая поддержка преподавателей, проведение курсов повышения квалификации, в рамках которых преподаватели получают практические навыки работы с  отдельными инструментами электронного обучения</a:t>
          </a:r>
          <a:endParaRPr lang="ru-RU" sz="1400" kern="1200" dirty="0"/>
        </a:p>
      </dsp:txBody>
      <dsp:txXfrm>
        <a:off x="6131280" y="1831926"/>
        <a:ext cx="2487048" cy="2069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BF2FF-4DDC-4F2A-A28D-AF24F91C7DAF}">
      <dsp:nvSpPr>
        <dsp:cNvPr id="0" name=""/>
        <dsp:cNvSpPr/>
      </dsp:nvSpPr>
      <dsp:spPr>
        <a:xfrm>
          <a:off x="0" y="0"/>
          <a:ext cx="8712968" cy="1987420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Происходит цифровая трансформация общества и образования. Причины 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0" y="0"/>
        <a:ext cx="8712968" cy="1987420"/>
      </dsp:txXfrm>
    </dsp:sp>
    <dsp:sp modelId="{0A7455BA-3BCF-412F-A4B1-C50007ADA68D}">
      <dsp:nvSpPr>
        <dsp:cNvPr id="0" name=""/>
        <dsp:cNvSpPr/>
      </dsp:nvSpPr>
      <dsp:spPr>
        <a:xfrm>
          <a:off x="0" y="2016218"/>
          <a:ext cx="2901486" cy="41735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развиваются технологии онлайн-обучения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0" y="2016218"/>
        <a:ext cx="2901486" cy="4173583"/>
      </dsp:txXfrm>
    </dsp:sp>
    <dsp:sp modelId="{489DC921-B5F4-4D95-87BE-236CC30283A8}">
      <dsp:nvSpPr>
        <dsp:cNvPr id="0" name=""/>
        <dsp:cNvSpPr/>
      </dsp:nvSpPr>
      <dsp:spPr>
        <a:xfrm>
          <a:off x="2905740" y="1987420"/>
          <a:ext cx="2901486" cy="4173583"/>
        </a:xfrm>
        <a:prstGeom prst="rect">
          <a:avLst/>
        </a:prstGeom>
        <a:solidFill>
          <a:schemeClr val="accent5">
            <a:hueOff val="-138764"/>
            <a:satOff val="-13263"/>
            <a:lumOff val="-1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появляется возможность дешево снять и смонтировать видео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2905740" y="1987420"/>
        <a:ext cx="2901486" cy="4173583"/>
      </dsp:txXfrm>
    </dsp:sp>
    <dsp:sp modelId="{B9CAC037-F8FF-439D-A209-624D7B51E2D8}">
      <dsp:nvSpPr>
        <dsp:cNvPr id="0" name=""/>
        <dsp:cNvSpPr/>
      </dsp:nvSpPr>
      <dsp:spPr>
        <a:xfrm>
          <a:off x="5807227" y="1987420"/>
          <a:ext cx="2901486" cy="417358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в обществе растет запрос на «гибкие» (универсальные) компетенции со стороны рынка труда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5807227" y="1987420"/>
        <a:ext cx="2901486" cy="4173583"/>
      </dsp:txXfrm>
    </dsp:sp>
    <dsp:sp modelId="{9B1512BD-1425-4BAB-A1E2-E55A3F7B45DE}">
      <dsp:nvSpPr>
        <dsp:cNvPr id="0" name=""/>
        <dsp:cNvSpPr/>
      </dsp:nvSpPr>
      <dsp:spPr>
        <a:xfrm>
          <a:off x="0" y="6161004"/>
          <a:ext cx="8712968" cy="463731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F937D-1C85-4FE7-BE33-14C4A2A5FA0A}">
      <dsp:nvSpPr>
        <dsp:cNvPr id="0" name=""/>
        <dsp:cNvSpPr/>
      </dsp:nvSpPr>
      <dsp:spPr>
        <a:xfrm>
          <a:off x="664273" y="0"/>
          <a:ext cx="7528436" cy="3417243"/>
        </a:xfrm>
        <a:prstGeom prst="rightArrow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75A51-9D41-4D2B-87BA-E73676667DC4}">
      <dsp:nvSpPr>
        <dsp:cNvPr id="0" name=""/>
        <dsp:cNvSpPr/>
      </dsp:nvSpPr>
      <dsp:spPr>
        <a:xfrm>
          <a:off x="888401" y="1025172"/>
          <a:ext cx="3432081" cy="13668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на интуитивном уровне взаимодействуют с различными гаджетами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955127" y="1091898"/>
        <a:ext cx="3298629" cy="1233445"/>
      </dsp:txXfrm>
    </dsp:sp>
    <dsp:sp modelId="{9216B260-FC6A-486E-A64E-D57867CBB0F2}">
      <dsp:nvSpPr>
        <dsp:cNvPr id="0" name=""/>
        <dsp:cNvSpPr/>
      </dsp:nvSpPr>
      <dsp:spPr>
        <a:xfrm>
          <a:off x="4536501" y="1025172"/>
          <a:ext cx="3432081" cy="1366897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</a:rPr>
            <a:t>активные потребители высоких технологий в повседневной жизни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603227" y="1091898"/>
        <a:ext cx="3298629" cy="1233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960D0-F94E-41EC-B79E-A20A2BE7F310}">
      <dsp:nvSpPr>
        <dsp:cNvPr id="0" name=""/>
        <dsp:cNvSpPr/>
      </dsp:nvSpPr>
      <dsp:spPr>
        <a:xfrm>
          <a:off x="299180" y="915"/>
          <a:ext cx="2663752" cy="15982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«клиповое мышление»: трудно </a:t>
          </a:r>
          <a:r>
            <a:rPr lang="ru-RU" sz="1600" b="0" i="0" kern="1200" dirty="0" smtClean="0">
              <a:solidFill>
                <a:schemeClr val="tx1"/>
              </a:solidFill>
            </a:rPr>
            <a:t>сосредотачиваться длительное время на чём-то одном, неглубокая </a:t>
          </a:r>
          <a:r>
            <a:rPr lang="ru-RU" sz="1600" b="0" i="0" kern="1200" dirty="0" err="1" smtClean="0">
              <a:solidFill>
                <a:schemeClr val="tx1"/>
              </a:solidFill>
            </a:rPr>
            <a:t>обработк</a:t>
          </a:r>
          <a:r>
            <a:rPr lang="ru-RU" sz="1600" b="0" i="0" kern="1200" dirty="0" smtClean="0">
              <a:solidFill>
                <a:schemeClr val="tx1"/>
              </a:solidFill>
            </a:rPr>
            <a:t> информации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99180" y="915"/>
        <a:ext cx="2663752" cy="1598251"/>
      </dsp:txXfrm>
    </dsp:sp>
    <dsp:sp modelId="{C4AA30E6-0F48-4401-8133-51D6E351E2FB}">
      <dsp:nvSpPr>
        <dsp:cNvPr id="0" name=""/>
        <dsp:cNvSpPr/>
      </dsp:nvSpPr>
      <dsp:spPr>
        <a:xfrm>
          <a:off x="3229308" y="915"/>
          <a:ext cx="2663752" cy="1598251"/>
        </a:xfrm>
        <a:prstGeom prst="rect">
          <a:avLst/>
        </a:prstGeom>
        <a:solidFill>
          <a:schemeClr val="accent5">
            <a:hueOff val="-55505"/>
            <a:satOff val="-5305"/>
            <a:lumOff val="-5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</a:rPr>
            <a:t>с рождения находятся </a:t>
          </a:r>
          <a:r>
            <a:rPr lang="ru-RU" sz="1600" b="1" i="0" kern="1200" dirty="0" smtClean="0">
              <a:solidFill>
                <a:schemeClr val="tx1"/>
              </a:solidFill>
            </a:rPr>
            <a:t>в постоянном информационном потоке</a:t>
          </a:r>
          <a:r>
            <a:rPr lang="ru-RU" sz="1600" b="0" i="0" kern="1200" dirty="0" smtClean="0">
              <a:solidFill>
                <a:schemeClr val="tx1"/>
              </a:solidFill>
            </a:rPr>
            <a:t>, что существенно отразилось на их </a:t>
          </a:r>
          <a:r>
            <a:rPr lang="ru-RU" sz="1600" b="1" i="0" kern="1200" dirty="0" smtClean="0">
              <a:solidFill>
                <a:schemeClr val="tx1"/>
              </a:solidFill>
            </a:rPr>
            <a:t>способности очень быстро его обрабатывать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229308" y="915"/>
        <a:ext cx="2663752" cy="1598251"/>
      </dsp:txXfrm>
    </dsp:sp>
    <dsp:sp modelId="{9CC4D558-5F7E-4A94-9683-0E34006644AD}">
      <dsp:nvSpPr>
        <dsp:cNvPr id="0" name=""/>
        <dsp:cNvSpPr/>
      </dsp:nvSpPr>
      <dsp:spPr>
        <a:xfrm>
          <a:off x="299180" y="1865542"/>
          <a:ext cx="2663752" cy="159825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</a:rPr>
            <a:t>формат получения информации всё больше приобретает форму изображения и видео, </a:t>
          </a:r>
          <a:endParaRPr lang="ru-RU" sz="1600" kern="1200" dirty="0"/>
        </a:p>
      </dsp:txBody>
      <dsp:txXfrm>
        <a:off x="299180" y="1865542"/>
        <a:ext cx="2663752" cy="1598251"/>
      </dsp:txXfrm>
    </dsp:sp>
    <dsp:sp modelId="{18D01AB8-857F-4362-BD47-77AEC60F8272}">
      <dsp:nvSpPr>
        <dsp:cNvPr id="0" name=""/>
        <dsp:cNvSpPr/>
      </dsp:nvSpPr>
      <dsp:spPr>
        <a:xfrm>
          <a:off x="3229308" y="1865542"/>
          <a:ext cx="2663752" cy="159825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возможность выполнять быстро и реально осуществимые задачи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229308" y="1865542"/>
        <a:ext cx="2663752" cy="1598251"/>
      </dsp:txXfrm>
    </dsp:sp>
    <dsp:sp modelId="{80CF96E6-A6E8-4E07-A10F-A08B78DDAE81}">
      <dsp:nvSpPr>
        <dsp:cNvPr id="0" name=""/>
        <dsp:cNvSpPr/>
      </dsp:nvSpPr>
      <dsp:spPr>
        <a:xfrm>
          <a:off x="299180" y="3730169"/>
          <a:ext cx="2663752" cy="159825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</a:rPr>
            <a:t>менее склонны к углублению в какой-то вопрос, к выстраиванию логических цепочек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99180" y="3730169"/>
        <a:ext cx="2663752" cy="1598251"/>
      </dsp:txXfrm>
    </dsp:sp>
    <dsp:sp modelId="{C12926CC-E612-4B49-B298-2BD022ED9A08}">
      <dsp:nvSpPr>
        <dsp:cNvPr id="0" name=""/>
        <dsp:cNvSpPr/>
      </dsp:nvSpPr>
      <dsp:spPr>
        <a:xfrm>
          <a:off x="3229308" y="3730169"/>
          <a:ext cx="2663752" cy="159825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1"/>
              </a:solidFill>
            </a:rPr>
            <a:t>большую часть времени они проводят в Сети.</a:t>
          </a:r>
          <a:br>
            <a:rPr lang="ru-RU" sz="1600" b="0" i="0" kern="1200" dirty="0" smtClean="0">
              <a:solidFill>
                <a:schemeClr val="tx1"/>
              </a:solidFill>
            </a:rPr>
          </a:br>
          <a:r>
            <a:rPr lang="ru-RU" sz="1600" b="0" i="0" kern="1200" dirty="0" smtClean="0">
              <a:solidFill>
                <a:schemeClr val="tx1"/>
              </a:solidFill>
            </a:rPr>
            <a:t/>
          </a:r>
          <a:br>
            <a:rPr lang="ru-RU" sz="1600" b="0" i="0" kern="1200" dirty="0" smtClean="0">
              <a:solidFill>
                <a:schemeClr val="tx1"/>
              </a:solidFill>
            </a:rPr>
          </a:br>
          <a:endParaRPr lang="ru-RU" sz="1600" kern="1200" dirty="0">
            <a:solidFill>
              <a:schemeClr val="tx1"/>
            </a:solidFill>
          </a:endParaRPr>
        </a:p>
      </dsp:txBody>
      <dsp:txXfrm>
        <a:off x="3229308" y="3730169"/>
        <a:ext cx="2663752" cy="15982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55D1D-A283-43D7-91F5-8A6890CB89B8}">
      <dsp:nvSpPr>
        <dsp:cNvPr id="0" name=""/>
        <dsp:cNvSpPr/>
      </dsp:nvSpPr>
      <dsp:spPr>
        <a:xfrm>
          <a:off x="-5812614" y="-889809"/>
          <a:ext cx="6921531" cy="6921531"/>
        </a:xfrm>
        <a:prstGeom prst="blockArc">
          <a:avLst>
            <a:gd name="adj1" fmla="val 18900000"/>
            <a:gd name="adj2" fmla="val 2700000"/>
            <a:gd name="adj3" fmla="val 312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EC500-0F34-4B85-A1E2-9A241B538E9A}">
      <dsp:nvSpPr>
        <dsp:cNvPr id="0" name=""/>
        <dsp:cNvSpPr/>
      </dsp:nvSpPr>
      <dsp:spPr>
        <a:xfrm>
          <a:off x="713697" y="514191"/>
          <a:ext cx="8216344" cy="10283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7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технологический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713697" y="514191"/>
        <a:ext cx="8216344" cy="1028382"/>
      </dsp:txXfrm>
    </dsp:sp>
    <dsp:sp modelId="{D4275D37-C858-4F26-ABB9-2C5BCBBE9E69}">
      <dsp:nvSpPr>
        <dsp:cNvPr id="0" name=""/>
        <dsp:cNvSpPr/>
      </dsp:nvSpPr>
      <dsp:spPr>
        <a:xfrm>
          <a:off x="70958" y="385643"/>
          <a:ext cx="1285478" cy="128547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C9841C-FCF3-462B-BDCC-38566C0E752A}">
      <dsp:nvSpPr>
        <dsp:cNvPr id="0" name=""/>
        <dsp:cNvSpPr/>
      </dsp:nvSpPr>
      <dsp:spPr>
        <a:xfrm>
          <a:off x="1087514" y="2056765"/>
          <a:ext cx="7842527" cy="1028382"/>
        </a:xfrm>
        <a:prstGeom prst="rect">
          <a:avLst/>
        </a:prstGeom>
        <a:solidFill>
          <a:schemeClr val="accent5">
            <a:hueOff val="-138764"/>
            <a:satOff val="-13263"/>
            <a:lumOff val="-1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7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содержательно-методический</a:t>
          </a:r>
          <a:r>
            <a:rPr lang="ru-RU" sz="4000" b="1" kern="1200" dirty="0" smtClean="0"/>
            <a:t> </a:t>
          </a:r>
          <a:endParaRPr lang="ru-RU" sz="4000" kern="1200" dirty="0"/>
        </a:p>
      </dsp:txBody>
      <dsp:txXfrm>
        <a:off x="1087514" y="2056765"/>
        <a:ext cx="7842527" cy="1028382"/>
      </dsp:txXfrm>
    </dsp:sp>
    <dsp:sp modelId="{C9956581-EF22-4938-ABAB-660B610C34CF}">
      <dsp:nvSpPr>
        <dsp:cNvPr id="0" name=""/>
        <dsp:cNvSpPr/>
      </dsp:nvSpPr>
      <dsp:spPr>
        <a:xfrm>
          <a:off x="444775" y="1928217"/>
          <a:ext cx="1285478" cy="1285478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5BA3E-9265-4B97-A7F2-8F8510B65EBD}">
      <dsp:nvSpPr>
        <dsp:cNvPr id="0" name=""/>
        <dsp:cNvSpPr/>
      </dsp:nvSpPr>
      <dsp:spPr>
        <a:xfrm>
          <a:off x="713697" y="3599339"/>
          <a:ext cx="8216344" cy="1028382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627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solidFill>
                <a:schemeClr val="tx1"/>
              </a:solidFill>
            </a:rPr>
            <a:t>кадровый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713697" y="3599339"/>
        <a:ext cx="8216344" cy="1028382"/>
      </dsp:txXfrm>
    </dsp:sp>
    <dsp:sp modelId="{DE27DDCF-B066-4ABE-8623-A8F5887743A4}">
      <dsp:nvSpPr>
        <dsp:cNvPr id="0" name=""/>
        <dsp:cNvSpPr/>
      </dsp:nvSpPr>
      <dsp:spPr>
        <a:xfrm>
          <a:off x="70958" y="3470791"/>
          <a:ext cx="1285478" cy="128547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5">
              <a:hueOff val="-277527"/>
              <a:satOff val="-26527"/>
              <a:lumOff val="-266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A23E0-808F-4D2A-A8F2-B06682D2525F}">
      <dsp:nvSpPr>
        <dsp:cNvPr id="0" name=""/>
        <dsp:cNvSpPr/>
      </dsp:nvSpPr>
      <dsp:spPr>
        <a:xfrm>
          <a:off x="222418" y="0"/>
          <a:ext cx="2442717" cy="231198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доступ к учебным планам, рабочим программам дисциплин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22418" y="0"/>
        <a:ext cx="2442717" cy="2311987"/>
      </dsp:txXfrm>
    </dsp:sp>
    <dsp:sp modelId="{DE21984A-5FD6-4354-B275-30ED9D158127}">
      <dsp:nvSpPr>
        <dsp:cNvPr id="0" name=""/>
        <dsp:cNvSpPr/>
      </dsp:nvSpPr>
      <dsp:spPr>
        <a:xfrm>
          <a:off x="2852858" y="445"/>
          <a:ext cx="2442717" cy="2755033"/>
        </a:xfrm>
        <a:prstGeom prst="rect">
          <a:avLst/>
        </a:prstGeom>
        <a:solidFill>
          <a:schemeClr val="accent5">
            <a:hueOff val="-92509"/>
            <a:satOff val="-8842"/>
            <a:lumOff val="-88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фиксацию хода образовательного процесса, результатов промежуточной аттестации и результатов освоения  основной образовательной программы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2852858" y="445"/>
        <a:ext cx="2442717" cy="2755033"/>
      </dsp:txXfrm>
    </dsp:sp>
    <dsp:sp modelId="{B3E61B20-9CF5-4186-A7D1-3BBDB5B1877D}">
      <dsp:nvSpPr>
        <dsp:cNvPr id="0" name=""/>
        <dsp:cNvSpPr/>
      </dsp:nvSpPr>
      <dsp:spPr>
        <a:xfrm>
          <a:off x="165870" y="2999750"/>
          <a:ext cx="2442717" cy="3336507"/>
        </a:xfrm>
        <a:prstGeom prst="rect">
          <a:avLst/>
        </a:prstGeom>
        <a:solidFill>
          <a:schemeClr val="accent5">
            <a:hueOff val="-185018"/>
            <a:satOff val="-17685"/>
            <a:lumOff val="-17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доступ к электронным образовательным учебным ресурсам 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165870" y="2999750"/>
        <a:ext cx="2442717" cy="3336507"/>
      </dsp:txXfrm>
    </dsp:sp>
    <dsp:sp modelId="{6E81E02B-DE74-4340-AE0E-8E0047243057}">
      <dsp:nvSpPr>
        <dsp:cNvPr id="0" name=""/>
        <dsp:cNvSpPr/>
      </dsp:nvSpPr>
      <dsp:spPr>
        <a:xfrm>
          <a:off x="2852858" y="3287336"/>
          <a:ext cx="2442717" cy="2761335"/>
        </a:xfrm>
        <a:prstGeom prst="rect">
          <a:avLst/>
        </a:prstGeom>
        <a:solidFill>
          <a:schemeClr val="accent5">
            <a:hueOff val="-277527"/>
            <a:satOff val="-26527"/>
            <a:lumOff val="-266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синхронное или </a:t>
          </a:r>
          <a:r>
            <a:rPr lang="ru-RU" sz="1900" kern="1200" dirty="0" err="1" smtClean="0">
              <a:solidFill>
                <a:schemeClr val="tx1"/>
              </a:solidFill>
            </a:rPr>
            <a:t>ассихронное</a:t>
          </a:r>
          <a:r>
            <a:rPr lang="ru-RU" sz="1900" kern="1200" dirty="0" smtClean="0">
              <a:solidFill>
                <a:schemeClr val="tx1"/>
              </a:solidFill>
            </a:rPr>
            <a:t> взаимодействие между участниками учебного процесса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2852858" y="3287336"/>
        <a:ext cx="2442717" cy="27613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BC4FD-B22F-49A1-AD4B-A9B32B9B416C}">
      <dsp:nvSpPr>
        <dsp:cNvPr id="0" name=""/>
        <dsp:cNvSpPr/>
      </dsp:nvSpPr>
      <dsp:spPr>
        <a:xfrm>
          <a:off x="0" y="0"/>
          <a:ext cx="4774130" cy="16388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систему управления обучением (</a:t>
          </a:r>
          <a:r>
            <a:rPr lang="ru-RU" sz="2000" b="1" kern="1200" dirty="0" err="1" smtClean="0">
              <a:solidFill>
                <a:schemeClr val="tx1"/>
              </a:solidFill>
            </a:rPr>
            <a:t>learning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management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system</a:t>
          </a:r>
          <a:r>
            <a:rPr lang="ru-RU" sz="2000" b="1" kern="1200" dirty="0" smtClean="0">
              <a:solidFill>
                <a:schemeClr val="tx1"/>
              </a:solidFill>
            </a:rPr>
            <a:t> – LMS)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7999" y="47999"/>
        <a:ext cx="3005731" cy="1542807"/>
      </dsp:txXfrm>
    </dsp:sp>
    <dsp:sp modelId="{BC2FCE3A-1C2F-49A3-847F-F5E703A70C58}">
      <dsp:nvSpPr>
        <dsp:cNvPr id="0" name=""/>
        <dsp:cNvSpPr/>
      </dsp:nvSpPr>
      <dsp:spPr>
        <a:xfrm>
          <a:off x="421246" y="1911940"/>
          <a:ext cx="4774130" cy="1638805"/>
        </a:xfrm>
        <a:prstGeom prst="roundRect">
          <a:avLst>
            <a:gd name="adj" fmla="val 10000"/>
          </a:avLst>
        </a:prstGeom>
        <a:solidFill>
          <a:schemeClr val="accent5">
            <a:hueOff val="-138764"/>
            <a:satOff val="-13263"/>
            <a:lumOff val="-1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систему управления курсами (</a:t>
          </a:r>
          <a:r>
            <a:rPr lang="ru-RU" sz="1900" b="1" kern="1200" dirty="0" err="1" smtClean="0">
              <a:solidFill>
                <a:schemeClr val="tx1"/>
              </a:solidFill>
            </a:rPr>
            <a:t>course</a:t>
          </a:r>
          <a:r>
            <a:rPr lang="ru-RU" sz="1900" b="1" kern="1200" dirty="0" smtClean="0">
              <a:solidFill>
                <a:schemeClr val="tx1"/>
              </a:solidFill>
            </a:rPr>
            <a:t> </a:t>
          </a:r>
          <a:r>
            <a:rPr lang="ru-RU" sz="1900" b="1" kern="1200" dirty="0" err="1" smtClean="0">
              <a:solidFill>
                <a:schemeClr val="tx1"/>
              </a:solidFill>
            </a:rPr>
            <a:t>management</a:t>
          </a:r>
          <a:r>
            <a:rPr lang="ru-RU" sz="1900" b="1" kern="1200" dirty="0" smtClean="0">
              <a:solidFill>
                <a:schemeClr val="tx1"/>
              </a:solidFill>
            </a:rPr>
            <a:t> </a:t>
          </a:r>
          <a:r>
            <a:rPr lang="ru-RU" sz="1900" b="1" kern="1200" dirty="0" err="1" smtClean="0">
              <a:solidFill>
                <a:schemeClr val="tx1"/>
              </a:solidFill>
            </a:rPr>
            <a:t>system</a:t>
          </a:r>
          <a:r>
            <a:rPr lang="ru-RU" sz="1900" b="1" kern="1200" dirty="0" smtClean="0">
              <a:solidFill>
                <a:schemeClr val="tx1"/>
              </a:solidFill>
            </a:rPr>
            <a:t> – CMS) 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469245" y="1959939"/>
        <a:ext cx="3191661" cy="1542807"/>
      </dsp:txXfrm>
    </dsp:sp>
    <dsp:sp modelId="{021EBCB6-BE7F-48F4-9001-12A9AC66A4A3}">
      <dsp:nvSpPr>
        <dsp:cNvPr id="0" name=""/>
        <dsp:cNvSpPr/>
      </dsp:nvSpPr>
      <dsp:spPr>
        <a:xfrm>
          <a:off x="842493" y="3823880"/>
          <a:ext cx="4774130" cy="163880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систему управления учебным контентом (</a:t>
          </a:r>
          <a:r>
            <a:rPr lang="ru-RU" sz="1900" b="1" kern="1200" dirty="0" err="1" smtClean="0">
              <a:solidFill>
                <a:schemeClr val="tx1"/>
              </a:solidFill>
            </a:rPr>
            <a:t>learning</a:t>
          </a:r>
          <a:r>
            <a:rPr lang="ru-RU" sz="1900" b="1" kern="1200" dirty="0" smtClean="0">
              <a:solidFill>
                <a:schemeClr val="tx1"/>
              </a:solidFill>
            </a:rPr>
            <a:t> </a:t>
          </a:r>
          <a:r>
            <a:rPr lang="ru-RU" sz="1900" b="1" kern="1200" dirty="0" err="1" smtClean="0">
              <a:solidFill>
                <a:schemeClr val="tx1"/>
              </a:solidFill>
            </a:rPr>
            <a:t>content</a:t>
          </a:r>
          <a:r>
            <a:rPr lang="ru-RU" sz="1900" b="1" kern="1200" dirty="0" smtClean="0">
              <a:solidFill>
                <a:schemeClr val="tx1"/>
              </a:solidFill>
            </a:rPr>
            <a:t> </a:t>
          </a:r>
          <a:r>
            <a:rPr lang="ru-RU" sz="1900" b="1" kern="1200" dirty="0" err="1" smtClean="0">
              <a:solidFill>
                <a:schemeClr val="tx1"/>
              </a:solidFill>
            </a:rPr>
            <a:t>management</a:t>
          </a:r>
          <a:r>
            <a:rPr lang="ru-RU" sz="1900" b="1" kern="1200" dirty="0" smtClean="0">
              <a:solidFill>
                <a:schemeClr val="tx1"/>
              </a:solidFill>
            </a:rPr>
            <a:t> </a:t>
          </a:r>
          <a:r>
            <a:rPr lang="ru-RU" sz="1900" b="1" kern="1200" dirty="0" err="1" smtClean="0">
              <a:solidFill>
                <a:schemeClr val="tx1"/>
              </a:solidFill>
            </a:rPr>
            <a:t>system</a:t>
          </a:r>
          <a:r>
            <a:rPr lang="ru-RU" sz="1900" b="1" kern="1200" dirty="0" smtClean="0">
              <a:solidFill>
                <a:schemeClr val="tx1"/>
              </a:solidFill>
            </a:rPr>
            <a:t> – LCMS)</a:t>
          </a:r>
          <a:endParaRPr lang="ru-RU" sz="1900" b="1" kern="1200" dirty="0">
            <a:solidFill>
              <a:schemeClr val="tx1"/>
            </a:solidFill>
          </a:endParaRPr>
        </a:p>
      </dsp:txBody>
      <dsp:txXfrm>
        <a:off x="890492" y="3871879"/>
        <a:ext cx="3191661" cy="1542807"/>
      </dsp:txXfrm>
    </dsp:sp>
    <dsp:sp modelId="{D06D6579-884A-4A7A-80EB-601E00E4D595}">
      <dsp:nvSpPr>
        <dsp:cNvPr id="0" name=""/>
        <dsp:cNvSpPr/>
      </dsp:nvSpPr>
      <dsp:spPr>
        <a:xfrm>
          <a:off x="3881920" y="1394438"/>
          <a:ext cx="719196" cy="7618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>
        <a:off x="4043739" y="1394438"/>
        <a:ext cx="395558" cy="583868"/>
      </dsp:txXfrm>
    </dsp:sp>
    <dsp:sp modelId="{679EBBA7-B9BC-4B5B-BF01-429A75CD9A7E}">
      <dsp:nvSpPr>
        <dsp:cNvPr id="0" name=""/>
        <dsp:cNvSpPr/>
      </dsp:nvSpPr>
      <dsp:spPr>
        <a:xfrm>
          <a:off x="4327129" y="3242628"/>
          <a:ext cx="671272" cy="86751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302232"/>
            <a:satOff val="-24813"/>
            <a:lumOff val="-697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78165" y="3242628"/>
        <a:ext cx="369200" cy="7013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7A6DB-94C3-43F2-99B2-84A24B4E454D}">
      <dsp:nvSpPr>
        <dsp:cNvPr id="0" name=""/>
        <dsp:cNvSpPr/>
      </dsp:nvSpPr>
      <dsp:spPr>
        <a:xfrm>
          <a:off x="1944214" y="0"/>
          <a:ext cx="2124748" cy="13179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обеспечивает автоматизацию организации учебного процесса</a:t>
          </a:r>
          <a:endParaRPr lang="ru-RU" sz="1700" kern="1200" dirty="0"/>
        </a:p>
      </dsp:txBody>
      <dsp:txXfrm>
        <a:off x="2008551" y="64337"/>
        <a:ext cx="1996074" cy="1189280"/>
      </dsp:txXfrm>
    </dsp:sp>
    <dsp:sp modelId="{81BEF595-DD37-4E2C-BD73-CB08040E4593}">
      <dsp:nvSpPr>
        <dsp:cNvPr id="0" name=""/>
        <dsp:cNvSpPr/>
      </dsp:nvSpPr>
      <dsp:spPr>
        <a:xfrm>
          <a:off x="939102" y="-1295586"/>
          <a:ext cx="3367674" cy="3367674"/>
        </a:xfrm>
        <a:custGeom>
          <a:avLst/>
          <a:gdLst/>
          <a:ahLst/>
          <a:cxnLst/>
          <a:rect l="0" t="0" r="0" b="0"/>
          <a:pathLst>
            <a:path>
              <a:moveTo>
                <a:pt x="2887124" y="2861719"/>
              </a:moveTo>
              <a:arcTo wR="1683837" hR="1683837" stAng="2663323" swAng="27276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4D7AE-4B90-4EF3-B969-DEAA14D12046}">
      <dsp:nvSpPr>
        <dsp:cNvPr id="0" name=""/>
        <dsp:cNvSpPr/>
      </dsp:nvSpPr>
      <dsp:spPr>
        <a:xfrm>
          <a:off x="2232244" y="1819011"/>
          <a:ext cx="2229612" cy="1734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организует дистанционное обучение</a:t>
          </a:r>
          <a:endParaRPr lang="ru-RU" sz="1700" kern="1200" dirty="0"/>
        </a:p>
      </dsp:txBody>
      <dsp:txXfrm>
        <a:off x="2316892" y="1903659"/>
        <a:ext cx="2060316" cy="1564717"/>
      </dsp:txXfrm>
    </dsp:sp>
    <dsp:sp modelId="{6FFC9CC7-9F06-4FE3-AE18-2A7BEA0B9090}">
      <dsp:nvSpPr>
        <dsp:cNvPr id="0" name=""/>
        <dsp:cNvSpPr/>
      </dsp:nvSpPr>
      <dsp:spPr>
        <a:xfrm>
          <a:off x="1400858" y="3506494"/>
          <a:ext cx="3367674" cy="3367674"/>
        </a:xfrm>
        <a:custGeom>
          <a:avLst/>
          <a:gdLst/>
          <a:ahLst/>
          <a:cxnLst/>
          <a:rect l="0" t="0" r="0" b="0"/>
          <a:pathLst>
            <a:path>
              <a:moveTo>
                <a:pt x="2293838" y="114376"/>
              </a:moveTo>
              <a:arcTo wR="1683837" hR="1683837" stAng="17474375" swAng="143951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9BC9F-7BE1-4484-9FDF-E350B6C0FCE7}">
      <dsp:nvSpPr>
        <dsp:cNvPr id="0" name=""/>
        <dsp:cNvSpPr/>
      </dsp:nvSpPr>
      <dsp:spPr>
        <a:xfrm>
          <a:off x="2520286" y="4149081"/>
          <a:ext cx="1908653" cy="23236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организует электронный деканат</a:t>
          </a:r>
          <a:endParaRPr lang="ru-RU" sz="1700" kern="1200" dirty="0"/>
        </a:p>
      </dsp:txBody>
      <dsp:txXfrm>
        <a:off x="2613459" y="4242254"/>
        <a:ext cx="1722307" cy="2137345"/>
      </dsp:txXfrm>
    </dsp:sp>
    <dsp:sp modelId="{C9FCBEFB-0AA1-4433-A2E8-FADF102A5EED}">
      <dsp:nvSpPr>
        <dsp:cNvPr id="0" name=""/>
        <dsp:cNvSpPr/>
      </dsp:nvSpPr>
      <dsp:spPr>
        <a:xfrm>
          <a:off x="1104982" y="2299585"/>
          <a:ext cx="3367674" cy="3367674"/>
        </a:xfrm>
        <a:custGeom>
          <a:avLst/>
          <a:gdLst/>
          <a:ahLst/>
          <a:cxnLst/>
          <a:rect l="0" t="0" r="0" b="0"/>
          <a:pathLst>
            <a:path>
              <a:moveTo>
                <a:pt x="1349108" y="3334068"/>
              </a:moveTo>
              <a:arcTo wR="1683837" hR="1683837" stAng="6087969" swAng="413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6DF81-E65F-40E5-AF00-1AC2B66DE7A7}">
      <dsp:nvSpPr>
        <dsp:cNvPr id="0" name=""/>
        <dsp:cNvSpPr/>
      </dsp:nvSpPr>
      <dsp:spPr>
        <a:xfrm>
          <a:off x="360036" y="4149081"/>
          <a:ext cx="1835135" cy="23979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Обеспечивает синхронное и асинхронное взаимодействие участников учебного процесса</a:t>
          </a:r>
          <a:endParaRPr lang="ru-RU" sz="1700" kern="1200" dirty="0"/>
        </a:p>
      </dsp:txBody>
      <dsp:txXfrm>
        <a:off x="449620" y="4238665"/>
        <a:ext cx="1655967" cy="2218777"/>
      </dsp:txXfrm>
    </dsp:sp>
    <dsp:sp modelId="{E72CB257-4ECC-49BF-85BC-A472AE6A3C1B}">
      <dsp:nvSpPr>
        <dsp:cNvPr id="0" name=""/>
        <dsp:cNvSpPr/>
      </dsp:nvSpPr>
      <dsp:spPr>
        <a:xfrm>
          <a:off x="272239" y="3419411"/>
          <a:ext cx="3367674" cy="3367674"/>
        </a:xfrm>
        <a:custGeom>
          <a:avLst/>
          <a:gdLst/>
          <a:ahLst/>
          <a:cxnLst/>
          <a:rect l="0" t="0" r="0" b="0"/>
          <a:pathLst>
            <a:path>
              <a:moveTo>
                <a:pt x="172752" y="940915"/>
              </a:moveTo>
              <a:arcTo wR="1683837" hR="1683837" stAng="12370856" swAng="14114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9B5CF-2F98-4B1C-A4A1-166F7D55CF74}">
      <dsp:nvSpPr>
        <dsp:cNvPr id="0" name=""/>
        <dsp:cNvSpPr/>
      </dsp:nvSpPr>
      <dsp:spPr>
        <a:xfrm>
          <a:off x="4" y="1952232"/>
          <a:ext cx="2159244" cy="17340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повышает скорость реализации отчетов </a:t>
          </a:r>
          <a:endParaRPr lang="ru-RU" sz="1700" kern="1200" dirty="0"/>
        </a:p>
      </dsp:txBody>
      <dsp:txXfrm>
        <a:off x="84652" y="2036880"/>
        <a:ext cx="1989948" cy="1564717"/>
      </dsp:txXfrm>
    </dsp:sp>
    <dsp:sp modelId="{390A88F0-AD6D-4267-A5DA-ABE49440D835}">
      <dsp:nvSpPr>
        <dsp:cNvPr id="0" name=""/>
        <dsp:cNvSpPr/>
      </dsp:nvSpPr>
      <dsp:spPr>
        <a:xfrm>
          <a:off x="1858969" y="-591979"/>
          <a:ext cx="3367674" cy="3367674"/>
        </a:xfrm>
        <a:custGeom>
          <a:avLst/>
          <a:gdLst/>
          <a:ahLst/>
          <a:cxnLst/>
          <a:rect l="0" t="0" r="0" b="0"/>
          <a:pathLst>
            <a:path>
              <a:moveTo>
                <a:pt x="151749" y="2382418"/>
              </a:moveTo>
              <a:arcTo wR="1683837" hR="1683837" stAng="9329314" swAng="19550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36C20-E327-4E29-A0ED-C2CDBB9E0E62}">
      <dsp:nvSpPr>
        <dsp:cNvPr id="0" name=""/>
        <dsp:cNvSpPr/>
      </dsp:nvSpPr>
      <dsp:spPr>
        <a:xfrm rot="10800000">
          <a:off x="1760932" y="144013"/>
          <a:ext cx="7347570" cy="153163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40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</a:rPr>
            <a:t>цифровые образовательные ресурсы по всем дисциплинам ООП</a:t>
          </a:r>
          <a:endParaRPr lang="ru-RU" sz="1900" kern="1200" dirty="0">
            <a:solidFill>
              <a:schemeClr val="tx1"/>
            </a:solidFill>
          </a:endParaRPr>
        </a:p>
      </dsp:txBody>
      <dsp:txXfrm rot="10800000">
        <a:off x="2143840" y="144013"/>
        <a:ext cx="6964662" cy="1531633"/>
      </dsp:txXfrm>
    </dsp:sp>
    <dsp:sp modelId="{69B6A92A-7BCF-4E1F-AFB3-466873BD5A38}">
      <dsp:nvSpPr>
        <dsp:cNvPr id="0" name=""/>
        <dsp:cNvSpPr/>
      </dsp:nvSpPr>
      <dsp:spPr>
        <a:xfrm>
          <a:off x="58694" y="0"/>
          <a:ext cx="1531633" cy="153163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0B8BD-8E5D-4F6F-B3BE-5BD4A80F6D7D}">
      <dsp:nvSpPr>
        <dsp:cNvPr id="0" name=""/>
        <dsp:cNvSpPr/>
      </dsp:nvSpPr>
      <dsp:spPr>
        <a:xfrm rot="10800000">
          <a:off x="1675730" y="2016217"/>
          <a:ext cx="7426010" cy="1531633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40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интегрируемость образовательного портала с внешними ресурсами, организация так называемого «бесшовного» перехода из электронной информационной образовательной системы вуза  в любой ресурс без дополнительной процедуры авторизации</a:t>
          </a:r>
          <a:endParaRPr lang="ru-RU" sz="1900" b="1" kern="1200" dirty="0">
            <a:solidFill>
              <a:schemeClr val="tx1"/>
            </a:solidFill>
          </a:endParaRPr>
        </a:p>
      </dsp:txBody>
      <dsp:txXfrm rot="10800000">
        <a:off x="2058638" y="2016217"/>
        <a:ext cx="7043102" cy="1531633"/>
      </dsp:txXfrm>
    </dsp:sp>
    <dsp:sp modelId="{C3A27834-A5BC-40FF-834E-6830B31B01DD}">
      <dsp:nvSpPr>
        <dsp:cNvPr id="0" name=""/>
        <dsp:cNvSpPr/>
      </dsp:nvSpPr>
      <dsp:spPr>
        <a:xfrm>
          <a:off x="0" y="1944215"/>
          <a:ext cx="1531633" cy="153163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18BDD-7EAE-4C04-A883-371514BC8BBD}">
      <dsp:nvSpPr>
        <dsp:cNvPr id="0" name=""/>
        <dsp:cNvSpPr/>
      </dsp:nvSpPr>
      <dsp:spPr>
        <a:xfrm rot="10800000">
          <a:off x="1567285" y="3976490"/>
          <a:ext cx="7541217" cy="1531633"/>
        </a:xfrm>
        <a:prstGeom prst="homePlat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5408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tx1"/>
              </a:solidFill>
            </a:rPr>
            <a:t>разработка и внедрение современных массовых онлайн-курсов. </a:t>
          </a:r>
          <a:endParaRPr lang="ru-RU" sz="1900" b="1" kern="1200" dirty="0">
            <a:solidFill>
              <a:schemeClr val="tx1"/>
            </a:solidFill>
          </a:endParaRPr>
        </a:p>
      </dsp:txBody>
      <dsp:txXfrm rot="10800000">
        <a:off x="1950193" y="3976490"/>
        <a:ext cx="7158309" cy="1531633"/>
      </dsp:txXfrm>
    </dsp:sp>
    <dsp:sp modelId="{D6E38CC2-5C14-44E1-8902-1DF3F5E471C7}">
      <dsp:nvSpPr>
        <dsp:cNvPr id="0" name=""/>
        <dsp:cNvSpPr/>
      </dsp:nvSpPr>
      <dsp:spPr>
        <a:xfrm>
          <a:off x="0" y="3888437"/>
          <a:ext cx="1531633" cy="153163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09722-3339-40B5-AF65-24F9FD407789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843EE-F962-4B42-BEBA-C2E9F40DD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52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>
                <a:ea typeface="ＭＳ Ｐゴシック" panose="020B0600070205080204" pitchFamily="34" charset="-128"/>
              </a:rPr>
              <a:t>Анимацию к 10 приемам сделать так: сначала заголовок слайда, затем название приема, затем комментарии к приему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6618B1-973B-444D-842E-B79BFB15605E}" type="slidenum">
              <a:rPr lang="ru-RU" altLang="ru-RU">
                <a:latin typeface="Calibri" panose="020F0502020204030204" pitchFamily="34" charset="0"/>
                <a:ea typeface="ＭＳ Ｐゴシック" panose="020B0600070205080204" pitchFamily="34" charset="-128"/>
              </a:rPr>
              <a:pPr eaLnBrk="1" hangingPunct="1"/>
              <a:t>25</a:t>
            </a:fld>
            <a:endParaRPr lang="ru-RU" altLang="ru-RU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58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9"/>
          <p:cNvSpPr>
            <a:spLocks/>
          </p:cNvSpPr>
          <p:nvPr userDrawn="1"/>
        </p:nvSpPr>
        <p:spPr bwMode="auto">
          <a:xfrm flipH="1">
            <a:off x="1143000" y="-762000"/>
            <a:ext cx="8001000" cy="25908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 flipH="1">
            <a:off x="1600200" y="-762000"/>
            <a:ext cx="7543800" cy="24384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943600"/>
            <a:ext cx="9154274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9"/>
          <p:cNvSpPr>
            <a:spLocks/>
          </p:cNvSpPr>
          <p:nvPr userDrawn="1"/>
        </p:nvSpPr>
        <p:spPr bwMode="auto">
          <a:xfrm flipV="1">
            <a:off x="0" y="3048000"/>
            <a:ext cx="8839200" cy="3429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/>
          <p:cNvSpPr>
            <a:spLocks/>
          </p:cNvSpPr>
          <p:nvPr userDrawn="1"/>
        </p:nvSpPr>
        <p:spPr bwMode="auto">
          <a:xfrm flipV="1">
            <a:off x="-1" y="3021106"/>
            <a:ext cx="8334103" cy="3227294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alpha val="54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25717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860" y="4071942"/>
            <a:ext cx="6400800" cy="64294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943600"/>
            <a:ext cx="9154274" cy="1066800"/>
          </a:xfrm>
          <a:custGeom>
            <a:avLst/>
            <a:gdLst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9144000 w 9144000"/>
              <a:gd name="connsiteY2" fmla="*/ 3581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4800600 w 9144000"/>
              <a:gd name="connsiteY2" fmla="*/ 18288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2971800 w 9144000"/>
              <a:gd name="connsiteY2" fmla="*/ 914400 h 3581400"/>
              <a:gd name="connsiteX3" fmla="*/ 0 w 9144000"/>
              <a:gd name="connsiteY3" fmla="*/ 3581400 h 3581400"/>
              <a:gd name="connsiteX4" fmla="*/ 0 w 9144000"/>
              <a:gd name="connsiteY4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3581400"/>
              <a:gd name="connsiteX1" fmla="*/ 9144000 w 9144000"/>
              <a:gd name="connsiteY1" fmla="*/ 0 h 3581400"/>
              <a:gd name="connsiteX2" fmla="*/ 0 w 9144000"/>
              <a:gd name="connsiteY2" fmla="*/ 3581400 h 3581400"/>
              <a:gd name="connsiteX3" fmla="*/ 0 w 9144000"/>
              <a:gd name="connsiteY3" fmla="*/ 0 h 35814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0 w 9144000"/>
              <a:gd name="connsiteY2" fmla="*/ 1905000 h 1905000"/>
              <a:gd name="connsiteX3" fmla="*/ 0 w 9144000"/>
              <a:gd name="connsiteY3" fmla="*/ 0 h 19050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905000 h 2349500"/>
              <a:gd name="connsiteX3" fmla="*/ 0 w 9144000"/>
              <a:gd name="connsiteY3" fmla="*/ 0 h 2349500"/>
              <a:gd name="connsiteX0" fmla="*/ 0 w 9144000"/>
              <a:gd name="connsiteY0" fmla="*/ 1 h 2349501"/>
              <a:gd name="connsiteX1" fmla="*/ 9144000 w 9144000"/>
              <a:gd name="connsiteY1" fmla="*/ 1 h 2349501"/>
              <a:gd name="connsiteX2" fmla="*/ 0 w 9144000"/>
              <a:gd name="connsiteY2" fmla="*/ 1905001 h 2349501"/>
              <a:gd name="connsiteX3" fmla="*/ 0 w 9144000"/>
              <a:gd name="connsiteY3" fmla="*/ 1 h 2349501"/>
              <a:gd name="connsiteX0" fmla="*/ 0 w 9144000"/>
              <a:gd name="connsiteY0" fmla="*/ 671286 h 3020786"/>
              <a:gd name="connsiteX1" fmla="*/ 9144000 w 9144000"/>
              <a:gd name="connsiteY1" fmla="*/ 671286 h 3020786"/>
              <a:gd name="connsiteX2" fmla="*/ 0 w 9144000"/>
              <a:gd name="connsiteY2" fmla="*/ 1905001 h 3020786"/>
              <a:gd name="connsiteX3" fmla="*/ 0 w 9144000"/>
              <a:gd name="connsiteY3" fmla="*/ 671286 h 3020786"/>
              <a:gd name="connsiteX0" fmla="*/ 0 w 9144000"/>
              <a:gd name="connsiteY0" fmla="*/ -1 h 2349499"/>
              <a:gd name="connsiteX1" fmla="*/ 9144000 w 9144000"/>
              <a:gd name="connsiteY1" fmla="*/ -1 h 2349499"/>
              <a:gd name="connsiteX2" fmla="*/ 0 w 9144000"/>
              <a:gd name="connsiteY2" fmla="*/ 1233714 h 2349499"/>
              <a:gd name="connsiteX3" fmla="*/ 0 w 9144000"/>
              <a:gd name="connsiteY3" fmla="*/ -1 h 2349499"/>
              <a:gd name="connsiteX0" fmla="*/ 0 w 9144000"/>
              <a:gd name="connsiteY0" fmla="*/ 0 h 2349500"/>
              <a:gd name="connsiteX1" fmla="*/ 9144000 w 9144000"/>
              <a:gd name="connsiteY1" fmla="*/ 0 h 2349500"/>
              <a:gd name="connsiteX2" fmla="*/ 0 w 9144000"/>
              <a:gd name="connsiteY2" fmla="*/ 1233715 h 2349500"/>
              <a:gd name="connsiteX3" fmla="*/ 0 w 9144000"/>
              <a:gd name="connsiteY3" fmla="*/ 0 h 2349500"/>
              <a:gd name="connsiteX0" fmla="*/ 0 w 9144000"/>
              <a:gd name="connsiteY0" fmla="*/ 0 h 2181679"/>
              <a:gd name="connsiteX1" fmla="*/ 9144000 w 9144000"/>
              <a:gd name="connsiteY1" fmla="*/ 0 h 2181679"/>
              <a:gd name="connsiteX2" fmla="*/ 0 w 9144000"/>
              <a:gd name="connsiteY2" fmla="*/ 1233715 h 2181679"/>
              <a:gd name="connsiteX3" fmla="*/ 0 w 9144000"/>
              <a:gd name="connsiteY3" fmla="*/ 0 h 2181679"/>
              <a:gd name="connsiteX0" fmla="*/ 0 w 9144000"/>
              <a:gd name="connsiteY0" fmla="*/ 0 h 2237619"/>
              <a:gd name="connsiteX1" fmla="*/ 9144000 w 9144000"/>
              <a:gd name="connsiteY1" fmla="*/ 0 h 2237619"/>
              <a:gd name="connsiteX2" fmla="*/ 0 w 9144000"/>
              <a:gd name="connsiteY2" fmla="*/ 1233715 h 2237619"/>
              <a:gd name="connsiteX3" fmla="*/ 0 w 9144000"/>
              <a:gd name="connsiteY3" fmla="*/ 0 h 2237619"/>
              <a:gd name="connsiteX0" fmla="*/ 0 w 10439400"/>
              <a:gd name="connsiteY0" fmla="*/ 0 h 1432615"/>
              <a:gd name="connsiteX1" fmla="*/ 9144000 w 10439400"/>
              <a:gd name="connsiteY1" fmla="*/ 0 h 1432615"/>
              <a:gd name="connsiteX2" fmla="*/ 7772400 w 10439400"/>
              <a:gd name="connsiteY2" fmla="*/ 1193397 h 1432615"/>
              <a:gd name="connsiteX3" fmla="*/ 0 w 10439400"/>
              <a:gd name="connsiteY3" fmla="*/ 1233715 h 1432615"/>
              <a:gd name="connsiteX4" fmla="*/ 0 w 10439400"/>
              <a:gd name="connsiteY4" fmla="*/ 0 h 1432615"/>
              <a:gd name="connsiteX0" fmla="*/ 0 w 10668000"/>
              <a:gd name="connsiteY0" fmla="*/ 0 h 1846539"/>
              <a:gd name="connsiteX1" fmla="*/ 9144000 w 10668000"/>
              <a:gd name="connsiteY1" fmla="*/ 0 h 1846539"/>
              <a:gd name="connsiteX2" fmla="*/ 9144000 w 10668000"/>
              <a:gd name="connsiteY2" fmla="*/ 1640920 h 1846539"/>
              <a:gd name="connsiteX3" fmla="*/ 0 w 10668000"/>
              <a:gd name="connsiteY3" fmla="*/ 1233715 h 1846539"/>
              <a:gd name="connsiteX4" fmla="*/ 0 w 10668000"/>
              <a:gd name="connsiteY4" fmla="*/ 0 h 1846539"/>
              <a:gd name="connsiteX0" fmla="*/ 0 w 10668000"/>
              <a:gd name="connsiteY0" fmla="*/ 234984 h 2081523"/>
              <a:gd name="connsiteX1" fmla="*/ 9144000 w 10668000"/>
              <a:gd name="connsiteY1" fmla="*/ 234984 h 2081523"/>
              <a:gd name="connsiteX2" fmla="*/ 9144000 w 10668000"/>
              <a:gd name="connsiteY2" fmla="*/ 1875904 h 2081523"/>
              <a:gd name="connsiteX3" fmla="*/ 0 w 10668000"/>
              <a:gd name="connsiteY3" fmla="*/ 1468699 h 2081523"/>
              <a:gd name="connsiteX4" fmla="*/ 0 w 10668000"/>
              <a:gd name="connsiteY4" fmla="*/ 234984 h 2081523"/>
              <a:gd name="connsiteX0" fmla="*/ 0 w 9144000"/>
              <a:gd name="connsiteY0" fmla="*/ 234983 h 2081522"/>
              <a:gd name="connsiteX1" fmla="*/ 9144000 w 9144000"/>
              <a:gd name="connsiteY1" fmla="*/ 234983 h 2081522"/>
              <a:gd name="connsiteX2" fmla="*/ 9144000 w 9144000"/>
              <a:gd name="connsiteY2" fmla="*/ 1875903 h 2081522"/>
              <a:gd name="connsiteX3" fmla="*/ 0 w 9144000"/>
              <a:gd name="connsiteY3" fmla="*/ 1468698 h 2081522"/>
              <a:gd name="connsiteX4" fmla="*/ 0 w 9144000"/>
              <a:gd name="connsiteY4" fmla="*/ 234983 h 2081522"/>
              <a:gd name="connsiteX0" fmla="*/ 0 w 9144000"/>
              <a:gd name="connsiteY0" fmla="*/ 730583 h 2577122"/>
              <a:gd name="connsiteX1" fmla="*/ 4940300 w 9144000"/>
              <a:gd name="connsiteY1" fmla="*/ 0 h 2577122"/>
              <a:gd name="connsiteX2" fmla="*/ 9144000 w 9144000"/>
              <a:gd name="connsiteY2" fmla="*/ 730583 h 2577122"/>
              <a:gd name="connsiteX3" fmla="*/ 9144000 w 9144000"/>
              <a:gd name="connsiteY3" fmla="*/ 2371503 h 2577122"/>
              <a:gd name="connsiteX4" fmla="*/ 0 w 9144000"/>
              <a:gd name="connsiteY4" fmla="*/ 1964298 h 2577122"/>
              <a:gd name="connsiteX5" fmla="*/ 0 w 9144000"/>
              <a:gd name="connsiteY5" fmla="*/ 730583 h 2577122"/>
              <a:gd name="connsiteX0" fmla="*/ 0 w 9144000"/>
              <a:gd name="connsiteY0" fmla="*/ 730583 h 2163196"/>
              <a:gd name="connsiteX1" fmla="*/ 4940300 w 9144000"/>
              <a:gd name="connsiteY1" fmla="*/ 0 h 2163196"/>
              <a:gd name="connsiteX2" fmla="*/ 9144000 w 9144000"/>
              <a:gd name="connsiteY2" fmla="*/ 730583 h 2163196"/>
              <a:gd name="connsiteX3" fmla="*/ 9144000 w 9144000"/>
              <a:gd name="connsiteY3" fmla="*/ 1598367 h 2163196"/>
              <a:gd name="connsiteX4" fmla="*/ 0 w 9144000"/>
              <a:gd name="connsiteY4" fmla="*/ 1964298 h 2163196"/>
              <a:gd name="connsiteX5" fmla="*/ 0 w 9144000"/>
              <a:gd name="connsiteY5" fmla="*/ 730583 h 2163196"/>
              <a:gd name="connsiteX0" fmla="*/ 0 w 9144000"/>
              <a:gd name="connsiteY0" fmla="*/ 913051 h 2345664"/>
              <a:gd name="connsiteX1" fmla="*/ 4940300 w 9144000"/>
              <a:gd name="connsiteY1" fmla="*/ 182468 h 2345664"/>
              <a:gd name="connsiteX2" fmla="*/ 9144000 w 9144000"/>
              <a:gd name="connsiteY2" fmla="*/ 296129 h 2345664"/>
              <a:gd name="connsiteX3" fmla="*/ 9144000 w 9144000"/>
              <a:gd name="connsiteY3" fmla="*/ 1780835 h 2345664"/>
              <a:gd name="connsiteX4" fmla="*/ 0 w 9144000"/>
              <a:gd name="connsiteY4" fmla="*/ 2146766 h 2345664"/>
              <a:gd name="connsiteX5" fmla="*/ 0 w 9144000"/>
              <a:gd name="connsiteY5" fmla="*/ 913051 h 2345664"/>
              <a:gd name="connsiteX0" fmla="*/ 0 w 9144000"/>
              <a:gd name="connsiteY0" fmla="*/ 833404 h 2266017"/>
              <a:gd name="connsiteX1" fmla="*/ 4940300 w 9144000"/>
              <a:gd name="connsiteY1" fmla="*/ 102821 h 2266017"/>
              <a:gd name="connsiteX2" fmla="*/ 9144000 w 9144000"/>
              <a:gd name="connsiteY2" fmla="*/ 216482 h 2266017"/>
              <a:gd name="connsiteX3" fmla="*/ 9144000 w 9144000"/>
              <a:gd name="connsiteY3" fmla="*/ 1701188 h 2266017"/>
              <a:gd name="connsiteX4" fmla="*/ 0 w 9144000"/>
              <a:gd name="connsiteY4" fmla="*/ 2067119 h 2266017"/>
              <a:gd name="connsiteX5" fmla="*/ 0 w 9144000"/>
              <a:gd name="connsiteY5" fmla="*/ 833404 h 2266017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832082 h 2264695"/>
              <a:gd name="connsiteX1" fmla="*/ 3568700 w 9144000"/>
              <a:gd name="connsiteY1" fmla="*/ 102821 h 2264695"/>
              <a:gd name="connsiteX2" fmla="*/ 9144000 w 9144000"/>
              <a:gd name="connsiteY2" fmla="*/ 215160 h 2264695"/>
              <a:gd name="connsiteX3" fmla="*/ 9144000 w 9144000"/>
              <a:gd name="connsiteY3" fmla="*/ 1699866 h 2264695"/>
              <a:gd name="connsiteX4" fmla="*/ 0 w 9144000"/>
              <a:gd name="connsiteY4" fmla="*/ 2065797 h 2264695"/>
              <a:gd name="connsiteX5" fmla="*/ 0 w 9144000"/>
              <a:gd name="connsiteY5" fmla="*/ 832082 h 2264695"/>
              <a:gd name="connsiteX0" fmla="*/ 0 w 9144000"/>
              <a:gd name="connsiteY0" fmla="*/ 761553 h 2194166"/>
              <a:gd name="connsiteX1" fmla="*/ 9144000 w 9144000"/>
              <a:gd name="connsiteY1" fmla="*/ 144631 h 2194166"/>
              <a:gd name="connsiteX2" fmla="*/ 9144000 w 9144000"/>
              <a:gd name="connsiteY2" fmla="*/ 1629337 h 2194166"/>
              <a:gd name="connsiteX3" fmla="*/ 0 w 9144000"/>
              <a:gd name="connsiteY3" fmla="*/ 1995268 h 2194166"/>
              <a:gd name="connsiteX4" fmla="*/ 0 w 9144000"/>
              <a:gd name="connsiteY4" fmla="*/ 761553 h 2194166"/>
              <a:gd name="connsiteX0" fmla="*/ 0 w 9144000"/>
              <a:gd name="connsiteY0" fmla="*/ 761553 h 2442422"/>
              <a:gd name="connsiteX1" fmla="*/ 9144000 w 9144000"/>
              <a:gd name="connsiteY1" fmla="*/ 144631 h 2442422"/>
              <a:gd name="connsiteX2" fmla="*/ 9144000 w 9144000"/>
              <a:gd name="connsiteY2" fmla="*/ 1629337 h 2442422"/>
              <a:gd name="connsiteX3" fmla="*/ 0 w 9144000"/>
              <a:gd name="connsiteY3" fmla="*/ 1995268 h 2442422"/>
              <a:gd name="connsiteX4" fmla="*/ 0 w 9144000"/>
              <a:gd name="connsiteY4" fmla="*/ 761553 h 2442422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08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579110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44000"/>
              <a:gd name="connsiteY0" fmla="*/ 1711324 h 3392193"/>
              <a:gd name="connsiteX1" fmla="*/ 9144000 w 9144000"/>
              <a:gd name="connsiteY1" fmla="*/ 1094402 h 3392193"/>
              <a:gd name="connsiteX2" fmla="*/ 9144000 w 9144000"/>
              <a:gd name="connsiteY2" fmla="*/ 2879895 h 3392193"/>
              <a:gd name="connsiteX3" fmla="*/ 0 w 9144000"/>
              <a:gd name="connsiteY3" fmla="*/ 2945039 h 3392193"/>
              <a:gd name="connsiteX4" fmla="*/ 0 w 9144000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2961568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  <a:gd name="connsiteX0" fmla="*/ 0 w 9154274"/>
              <a:gd name="connsiteY0" fmla="*/ 1711324 h 3392193"/>
              <a:gd name="connsiteX1" fmla="*/ 9144000 w 9154274"/>
              <a:gd name="connsiteY1" fmla="*/ 1094402 h 3392193"/>
              <a:gd name="connsiteX2" fmla="*/ 9154274 w 9154274"/>
              <a:gd name="connsiteY2" fmla="*/ 3010571 h 3392193"/>
              <a:gd name="connsiteX3" fmla="*/ 0 w 9154274"/>
              <a:gd name="connsiteY3" fmla="*/ 2945039 h 3392193"/>
              <a:gd name="connsiteX4" fmla="*/ 0 w 9154274"/>
              <a:gd name="connsiteY4" fmla="*/ 1711324 h 339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274" h="3392193">
                <a:moveTo>
                  <a:pt x="0" y="1711324"/>
                </a:moveTo>
                <a:cubicBezTo>
                  <a:pt x="513708" y="3392193"/>
                  <a:pt x="5445303" y="0"/>
                  <a:pt x="9144000" y="1094402"/>
                </a:cubicBezTo>
                <a:cubicBezTo>
                  <a:pt x="9147425" y="1716791"/>
                  <a:pt x="9150849" y="2388182"/>
                  <a:pt x="9154274" y="3010571"/>
                </a:cubicBezTo>
                <a:lnTo>
                  <a:pt x="0" y="2945039"/>
                </a:lnTo>
                <a:lnTo>
                  <a:pt x="0" y="171132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0" y="3048000"/>
            <a:ext cx="8839200" cy="34290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654DA-197C-42E2-B40E-65295D53AF53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61EA-3838-4585-991A-9FE3F83376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H="1">
            <a:off x="1143000" y="-762000"/>
            <a:ext cx="8001000" cy="25908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 flipH="1">
            <a:off x="1600200" y="-762000"/>
            <a:ext cx="7543800" cy="2438400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 flipV="1">
            <a:off x="-1" y="3021106"/>
            <a:ext cx="8334103" cy="3227294"/>
          </a:xfrm>
          <a:custGeom>
            <a:avLst/>
            <a:gdLst/>
            <a:ahLst/>
            <a:cxnLst>
              <a:cxn ang="0">
                <a:pos x="0" y="2527"/>
              </a:cxn>
              <a:cxn ang="0">
                <a:pos x="6913" y="3360"/>
              </a:cxn>
              <a:cxn ang="0">
                <a:pos x="0" y="2144"/>
              </a:cxn>
              <a:cxn ang="0">
                <a:pos x="0" y="2527"/>
              </a:cxn>
            </a:cxnLst>
            <a:rect l="0" t="0" r="r" b="b"/>
            <a:pathLst>
              <a:path w="6913" h="3360">
                <a:moveTo>
                  <a:pt x="0" y="2527"/>
                </a:moveTo>
                <a:cubicBezTo>
                  <a:pt x="5458" y="360"/>
                  <a:pt x="6913" y="3360"/>
                  <a:pt x="6913" y="3360"/>
                </a:cubicBezTo>
                <a:cubicBezTo>
                  <a:pt x="6913" y="3360"/>
                  <a:pt x="5593" y="0"/>
                  <a:pt x="0" y="2144"/>
                </a:cubicBezTo>
                <a:cubicBezTo>
                  <a:pt x="0" y="2144"/>
                  <a:pt x="0" y="2197"/>
                  <a:pt x="0" y="2527"/>
                </a:cubicBezTo>
                <a:close/>
              </a:path>
            </a:pathLst>
          </a:custGeom>
          <a:solidFill>
            <a:schemeClr val="accent4">
              <a:alpha val="54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Business Communication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Company Name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hyperlink" Target="mailto:olgakuflei@mail.ru" TargetMode="External"/><Relationship Id="rId4" Type="http://schemas.openxmlformats.org/officeDocument/2006/relationships/hyperlink" Target="mailto:adel04.72@mail.r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979712" y="44624"/>
            <a:ext cx="7056784" cy="1334204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/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dirty="0" smtClean="0">
                <a:ln/>
                <a:solidFill>
                  <a:schemeClr val="accent3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dirty="0"/>
              <a:t>Вопросы </a:t>
            </a:r>
            <a:r>
              <a:rPr lang="ru-RU" sz="3600" dirty="0" err="1"/>
              <a:t>цифровизации</a:t>
            </a:r>
            <a:r>
              <a:rPr lang="ru-RU" sz="3600" dirty="0"/>
              <a:t> вуза</a:t>
            </a:r>
            <a:br>
              <a:rPr lang="ru-RU" sz="3600" dirty="0"/>
            </a:br>
            <a:endParaRPr lang="ru-RU" sz="3600" dirty="0">
              <a:ln/>
              <a:solidFill>
                <a:schemeClr val="accent3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2"/>
          </p:nvPr>
        </p:nvSpPr>
        <p:spPr>
          <a:xfrm>
            <a:off x="1835696" y="5241476"/>
            <a:ext cx="7056784" cy="1512092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r>
              <a:rPr lang="ru-RU" sz="3200" b="1" dirty="0"/>
              <a:t>Дмитриенко Ирина Анатольевна</a:t>
            </a:r>
            <a:r>
              <a:rPr lang="ru-RU" sz="3200" dirty="0"/>
              <a:t>, </a:t>
            </a:r>
            <a:r>
              <a:rPr lang="ru-RU" sz="3200" dirty="0" err="1"/>
              <a:t>д.ю.н</a:t>
            </a:r>
            <a:r>
              <a:rPr lang="ru-RU" sz="3200" dirty="0"/>
              <a:t>., </a:t>
            </a:r>
            <a:r>
              <a:rPr lang="ru-RU" sz="3200" dirty="0" err="1"/>
              <a:t>и.о</a:t>
            </a:r>
            <a:r>
              <a:rPr lang="ru-RU" sz="3200" dirty="0"/>
              <a:t>. профессора,  проректор по учебной работе Кыргызской государственной юридической </a:t>
            </a:r>
            <a:r>
              <a:rPr lang="ru-RU" sz="3200" dirty="0" smtClean="0"/>
              <a:t>академии</a:t>
            </a:r>
            <a:endParaRPr lang="ru-RU" sz="3200" dirty="0"/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658"/>
            <a:ext cx="120615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D:\О.В\КГЮА\КГЮА ЮЖ последний главный\Фасад -Финальная Версия\IMG_1804 1 20-30 F new window 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6336704" cy="350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2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48880"/>
            <a:ext cx="3008313" cy="259228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1. Цифровая </a:t>
            </a:r>
            <a:r>
              <a:rPr lang="ru-RU" dirty="0"/>
              <a:t>трансформация вуза – это в первую очередь развитие единой непротиворечивой информационной </a:t>
            </a:r>
            <a:r>
              <a:rPr lang="ru-RU" dirty="0" smtClean="0"/>
              <a:t>системы, которая обеспечивает: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3432514"/>
              </p:ext>
            </p:extLst>
          </p:nvPr>
        </p:nvGraphicFramePr>
        <p:xfrm>
          <a:off x="3575050" y="404664"/>
          <a:ext cx="5461446" cy="633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3026250" y="3501008"/>
            <a:ext cx="488033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4664"/>
            <a:ext cx="2952328" cy="122413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</a:rPr>
              <a:t>Технологический компонент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7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008313" cy="116205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lvl="0"/>
            <a:r>
              <a:rPr lang="ru-RU" dirty="0">
                <a:solidFill>
                  <a:schemeClr val="tx1"/>
                </a:solidFill>
              </a:rPr>
              <a:t>Технологический компонент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837647"/>
              </p:ext>
            </p:extLst>
          </p:nvPr>
        </p:nvGraphicFramePr>
        <p:xfrm>
          <a:off x="3419872" y="1350690"/>
          <a:ext cx="5616624" cy="5462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64" y="2022636"/>
            <a:ext cx="3008313" cy="2353939"/>
          </a:xfrm>
          <a:solidFill>
            <a:schemeClr val="accent4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Но решение всех этих задач возможно только при наличии </a:t>
            </a:r>
            <a:r>
              <a:rPr lang="en-US" sz="2000" b="1" dirty="0">
                <a:solidFill>
                  <a:schemeClr val="tx1"/>
                </a:solidFill>
              </a:rPr>
              <a:t>IT</a:t>
            </a:r>
            <a:r>
              <a:rPr lang="ru-RU" sz="2000" b="1" dirty="0">
                <a:solidFill>
                  <a:schemeClr val="tx1"/>
                </a:solidFill>
              </a:rPr>
              <a:t> платформы, обеспечивающей цифровую учебную среду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260648"/>
            <a:ext cx="4824536" cy="7200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IT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платформа должна включать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228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52" y="980303"/>
            <a:ext cx="4140968" cy="25828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tx1"/>
                </a:solidFill>
              </a:rPr>
              <a:t>В КГЮА, </a:t>
            </a:r>
            <a:r>
              <a:rPr lang="ru-RU" sz="2200" dirty="0">
                <a:solidFill>
                  <a:schemeClr val="tx1"/>
                </a:solidFill>
              </a:rPr>
              <a:t>как и во многих вузах КР, в качестве </a:t>
            </a:r>
            <a:r>
              <a:rPr lang="ru-RU" sz="2200" b="1" dirty="0">
                <a:solidFill>
                  <a:schemeClr val="tx1"/>
                </a:solidFill>
              </a:rPr>
              <a:t>системы управления учебным процессом</a:t>
            </a:r>
            <a:r>
              <a:rPr lang="ru-RU" sz="2200" dirty="0">
                <a:solidFill>
                  <a:schemeClr val="tx1"/>
                </a:solidFill>
              </a:rPr>
              <a:t> используется </a:t>
            </a:r>
            <a:r>
              <a:rPr lang="ru-RU" sz="2200" b="1" dirty="0">
                <a:solidFill>
                  <a:schemeClr val="tx1"/>
                </a:solidFill>
              </a:rPr>
              <a:t>система </a:t>
            </a:r>
            <a:r>
              <a:rPr lang="en-US" sz="2200" b="1" dirty="0">
                <a:solidFill>
                  <a:schemeClr val="tx1"/>
                </a:solidFill>
              </a:rPr>
              <a:t>ABN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как единая, централизованная программно-аппаратная </a:t>
            </a:r>
            <a:r>
              <a:rPr lang="ru-RU" sz="2200" dirty="0" smtClean="0">
                <a:solidFill>
                  <a:schemeClr val="tx1"/>
                </a:solidFill>
              </a:rPr>
              <a:t>платформа 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6718"/>
            <a:ext cx="4248472" cy="315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514" y="1"/>
            <a:ext cx="2592289" cy="83671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lvl="0"/>
            <a:r>
              <a:rPr lang="ru-RU" dirty="0">
                <a:solidFill>
                  <a:schemeClr val="tx1"/>
                </a:solidFill>
              </a:rPr>
              <a:t>Технологический </a:t>
            </a:r>
            <a:r>
              <a:rPr lang="ru-RU" dirty="0" smtClean="0">
                <a:solidFill>
                  <a:schemeClr val="tx1"/>
                </a:solidFill>
              </a:rPr>
              <a:t>компонент в КГЮА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846375"/>
              </p:ext>
            </p:extLst>
          </p:nvPr>
        </p:nvGraphicFramePr>
        <p:xfrm>
          <a:off x="4644008" y="1"/>
          <a:ext cx="4499992" cy="681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0669"/>
            <a:ext cx="18812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27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 algn="just"/>
            <a:r>
              <a:rPr lang="ru-RU" sz="2400" b="1" dirty="0" smtClean="0">
                <a:solidFill>
                  <a:schemeClr val="tx1"/>
                </a:solidFill>
              </a:rPr>
              <a:t>Технологический компонент в КГЮА</a:t>
            </a:r>
            <a:endParaRPr lang="ru-RU" sz="2400" b="1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528392" cy="218884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 algn="just"/>
            <a:r>
              <a:rPr lang="ru-RU" b="1" dirty="0">
                <a:solidFill>
                  <a:schemeClr val="tx1"/>
                </a:solidFill>
              </a:rPr>
              <a:t>С</a:t>
            </a:r>
            <a:r>
              <a:rPr lang="ru-RU" b="1" dirty="0" smtClean="0">
                <a:solidFill>
                  <a:schemeClr val="tx1"/>
                </a:solidFill>
              </a:rPr>
              <a:t>истема </a:t>
            </a:r>
            <a:r>
              <a:rPr lang="ru-RU" b="1" dirty="0">
                <a:solidFill>
                  <a:schemeClr val="tx1"/>
                </a:solidFill>
              </a:rPr>
              <a:t>управления учебным </a:t>
            </a:r>
            <a:r>
              <a:rPr lang="ru-RU" b="1" dirty="0" smtClean="0">
                <a:solidFill>
                  <a:schemeClr val="tx1"/>
                </a:solidFill>
              </a:rPr>
              <a:t>контентом -</a:t>
            </a:r>
          </a:p>
          <a:p>
            <a:pPr lvl="0" algn="just"/>
            <a:r>
              <a:rPr lang="ru-RU" b="1" dirty="0" smtClean="0">
                <a:solidFill>
                  <a:schemeClr val="tx1"/>
                </a:solidFill>
              </a:rPr>
              <a:t>Образовательный портал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1828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lvl="0" algn="just"/>
            <a:r>
              <a:rPr lang="ru-RU" sz="4000" b="1" dirty="0">
                <a:solidFill>
                  <a:schemeClr val="tx1"/>
                </a:solidFill>
              </a:rPr>
              <a:t>С</a:t>
            </a:r>
            <a:r>
              <a:rPr lang="ru-RU" sz="4000" b="1" dirty="0" smtClean="0">
                <a:solidFill>
                  <a:schemeClr val="tx1"/>
                </a:solidFill>
              </a:rPr>
              <a:t>истема </a:t>
            </a:r>
            <a:r>
              <a:rPr lang="ru-RU" sz="4000" b="1" dirty="0">
                <a:solidFill>
                  <a:schemeClr val="tx1"/>
                </a:solidFill>
              </a:rPr>
              <a:t>управления курсами (</a:t>
            </a:r>
            <a:r>
              <a:rPr lang="ru-RU" sz="4000" b="1" dirty="0" err="1">
                <a:solidFill>
                  <a:schemeClr val="tx1"/>
                </a:solidFill>
              </a:rPr>
              <a:t>course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management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system</a:t>
            </a:r>
            <a:r>
              <a:rPr lang="ru-RU" sz="4000" b="1" dirty="0">
                <a:solidFill>
                  <a:schemeClr val="tx1"/>
                </a:solidFill>
              </a:rPr>
              <a:t> – CMS) </a:t>
            </a:r>
          </a:p>
          <a:p>
            <a:pPr algn="just"/>
            <a:r>
              <a:rPr lang="ru-RU" sz="4400" b="1" dirty="0" smtClean="0">
                <a:solidFill>
                  <a:schemeClr val="tx1"/>
                </a:solidFill>
              </a:rPr>
              <a:t>конструктор </a:t>
            </a:r>
            <a:r>
              <a:rPr lang="ru-RU" sz="4400" b="1" dirty="0">
                <a:solidFill>
                  <a:schemeClr val="tx1"/>
                </a:solidFill>
              </a:rPr>
              <a:t>курсов </a:t>
            </a:r>
            <a:r>
              <a:rPr lang="en-US" sz="4400" b="1" dirty="0" err="1">
                <a:solidFill>
                  <a:schemeClr val="tx1"/>
                </a:solidFill>
              </a:rPr>
              <a:t>iSpring</a:t>
            </a:r>
            <a:r>
              <a:rPr lang="en-US" sz="4400" b="1" dirty="0">
                <a:solidFill>
                  <a:schemeClr val="tx1"/>
                </a:solidFill>
              </a:rPr>
              <a:t> Suite</a:t>
            </a:r>
          </a:p>
          <a:p>
            <a:pPr lvl="0"/>
            <a:r>
              <a:rPr lang="ru-RU" b="1" dirty="0" smtClean="0">
                <a:solidFill>
                  <a:schemeClr val="tx1"/>
                </a:solidFill>
              </a:rPr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89040"/>
            <a:ext cx="3968450" cy="2949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662" y="4005064"/>
            <a:ext cx="473682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9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55776" y="3717032"/>
            <a:ext cx="6552728" cy="314096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2. </a:t>
            </a:r>
            <a:r>
              <a:rPr lang="ru-RU" dirty="0" err="1" smtClean="0"/>
              <a:t>Цифровизация</a:t>
            </a:r>
            <a:r>
              <a:rPr lang="ru-RU" dirty="0" smtClean="0"/>
              <a:t> </a:t>
            </a:r>
            <a:r>
              <a:rPr lang="ru-RU" dirty="0"/>
              <a:t>вуза сегодня требует и предоставления современных сервисов в виде доступа к образовательным ресурсам студентам, магистрантам, преподавателям </a:t>
            </a:r>
            <a:r>
              <a:rPr lang="ru-RU" b="1" dirty="0"/>
              <a:t>24 часа в сутки </a:t>
            </a:r>
            <a:r>
              <a:rPr lang="ru-RU" dirty="0"/>
              <a:t>из любой точки мира, это положение для нашего вуза является принципиальным.</a:t>
            </a:r>
          </a:p>
          <a:p>
            <a:pPr algn="just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436096" y="1791198"/>
            <a:ext cx="3600400" cy="6296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5300" b="1" dirty="0" smtClean="0">
                <a:solidFill>
                  <a:schemeClr val="tx1"/>
                </a:solidFill>
              </a:rPr>
              <a:t>Технологический компонент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932040" y="1196752"/>
            <a:ext cx="4104456" cy="12057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Технологический </a:t>
            </a:r>
            <a:r>
              <a:rPr lang="ru-RU" sz="2400" b="1" dirty="0" smtClean="0">
                <a:solidFill>
                  <a:schemeClr val="tx1"/>
                </a:solidFill>
              </a:rPr>
              <a:t>компонент</a:t>
            </a:r>
          </a:p>
        </p:txBody>
      </p:sp>
      <p:sp>
        <p:nvSpPr>
          <p:cNvPr id="10" name="Овал 9"/>
          <p:cNvSpPr/>
          <p:nvPr/>
        </p:nvSpPr>
        <p:spPr>
          <a:xfrm>
            <a:off x="251520" y="332656"/>
            <a:ext cx="4176464" cy="313498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31094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157018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3.Важным </a:t>
            </a:r>
            <a:r>
              <a:rPr lang="ru-RU" sz="2400" dirty="0"/>
              <a:t>аспектом </a:t>
            </a:r>
            <a:r>
              <a:rPr lang="ru-RU" sz="2400" dirty="0" err="1"/>
              <a:t>цифровизации</a:t>
            </a:r>
            <a:r>
              <a:rPr lang="ru-RU" sz="2400" dirty="0"/>
              <a:t> является техническая оснащенность </a:t>
            </a:r>
            <a:r>
              <a:rPr lang="ru-RU" sz="2400" dirty="0" smtClean="0"/>
              <a:t>вуза 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2276872"/>
            <a:ext cx="4427984" cy="45811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С</a:t>
            </a:r>
            <a:r>
              <a:rPr lang="ru-RU" dirty="0" smtClean="0"/>
              <a:t>овременные </a:t>
            </a:r>
            <a:r>
              <a:rPr lang="ru-RU" dirty="0"/>
              <a:t>темпы  развития  и  быстрое  моральное  старение  техники  и  программного обеспечения делают эту задачу постоянно перманентной, поэтому компьютеризация вуза является скорее процессом, нежели задачей, которую можно решить к какому-либо сроку.</a:t>
            </a:r>
          </a:p>
          <a:p>
            <a:pPr algn="just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4048" y="41853"/>
            <a:ext cx="3600400" cy="6296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5300" b="1" dirty="0" smtClean="0">
                <a:solidFill>
                  <a:schemeClr val="tx1"/>
                </a:solidFill>
              </a:rPr>
              <a:t>Технологический компонент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616539" cy="2404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71" y="4077072"/>
            <a:ext cx="4160108" cy="26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9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268760"/>
            <a:ext cx="3528392" cy="229512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400" dirty="0"/>
              <a:t>4</a:t>
            </a:r>
            <a:r>
              <a:rPr lang="ru-RU" sz="2400" dirty="0" smtClean="0"/>
              <a:t>. </a:t>
            </a:r>
            <a:r>
              <a:rPr lang="ru-RU" sz="2400" dirty="0" err="1" smtClean="0"/>
              <a:t>Цифровизация</a:t>
            </a:r>
            <a:r>
              <a:rPr lang="ru-RU" sz="2400" dirty="0" smtClean="0"/>
              <a:t> </a:t>
            </a:r>
            <a:r>
              <a:rPr lang="ru-RU" sz="2400" dirty="0"/>
              <a:t>вуза сегодня невозможна без введения электронного документооборота. 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3861048"/>
            <a:ext cx="9036496" cy="288032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И наш вуз может сегодня говорить также о плодотворном сотрудничестве с АVN в этом направлении. С августа 2015 года в академии внедрена электронная программа АVN - электронный документооборот, которая позволяет осуществлять полный мониторинг документооборота на всех уровнях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14" y="1"/>
            <a:ext cx="2592289" cy="8367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1"/>
                </a:solidFill>
              </a:rPr>
              <a:t>Технологический компонент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851920" y="0"/>
            <a:ext cx="3717603" cy="71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</a:t>
            </a:r>
            <a:r>
              <a:rPr lang="en-US" sz="32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</a:t>
            </a:r>
            <a:r>
              <a:rPr lang="en-US" sz="32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en-US" sz="3200" b="1" kern="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EDoc</a:t>
            </a:r>
            <a:endParaRPr lang="ru-RU" sz="3200" kern="0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15" descr="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49408"/>
            <a:ext cx="1584176" cy="169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3" descr="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52" y="33020"/>
            <a:ext cx="787070" cy="130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3" descr="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892" y="2416324"/>
            <a:ext cx="739930" cy="122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36" descr="1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69" y="473793"/>
            <a:ext cx="7429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35" descr="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84" y="2563960"/>
            <a:ext cx="7429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Соединительная линия уступом 13"/>
          <p:cNvCxnSpPr/>
          <p:nvPr/>
        </p:nvCxnSpPr>
        <p:spPr>
          <a:xfrm flipV="1">
            <a:off x="4558534" y="2098469"/>
            <a:ext cx="1076064" cy="101607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rot="10800000">
            <a:off x="7020274" y="2563961"/>
            <a:ext cx="1206230" cy="81325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10800000" flipV="1">
            <a:off x="7041967" y="1310784"/>
            <a:ext cx="1468414" cy="32566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/>
          <p:nvPr/>
        </p:nvCxnSpPr>
        <p:spPr>
          <a:xfrm>
            <a:off x="4702314" y="1280237"/>
            <a:ext cx="877798" cy="3338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6" name="Группа 27"/>
          <p:cNvGrpSpPr>
            <a:grpSpLocks/>
          </p:cNvGrpSpPr>
          <p:nvPr/>
        </p:nvGrpSpPr>
        <p:grpSpPr bwMode="auto">
          <a:xfrm>
            <a:off x="4685555" y="729457"/>
            <a:ext cx="594585" cy="728003"/>
            <a:chOff x="2357422" y="1357298"/>
            <a:chExt cx="584720" cy="685862"/>
          </a:xfrm>
        </p:grpSpPr>
        <p:pic>
          <p:nvPicPr>
            <p:cNvPr id="27" name="Рисунок 18" descr="6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22" y="1357298"/>
              <a:ext cx="428625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2428860" y="1643050"/>
              <a:ext cx="513282" cy="40011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РК</a:t>
              </a:r>
            </a:p>
          </p:txBody>
        </p:sp>
      </p:grpSp>
      <p:grpSp>
        <p:nvGrpSpPr>
          <p:cNvPr id="29" name="Группа 27"/>
          <p:cNvGrpSpPr>
            <a:grpSpLocks/>
          </p:cNvGrpSpPr>
          <p:nvPr/>
        </p:nvGrpSpPr>
        <p:grpSpPr bwMode="auto">
          <a:xfrm>
            <a:off x="8175902" y="1309764"/>
            <a:ext cx="584200" cy="685800"/>
            <a:chOff x="2357422" y="1357298"/>
            <a:chExt cx="584720" cy="685862"/>
          </a:xfrm>
        </p:grpSpPr>
        <p:pic>
          <p:nvPicPr>
            <p:cNvPr id="30" name="Рисунок 18" descr="6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22" y="1357298"/>
              <a:ext cx="428625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2428860" y="1643050"/>
              <a:ext cx="513282" cy="40011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РК</a:t>
              </a:r>
            </a:p>
          </p:txBody>
        </p:sp>
      </p:grpSp>
      <p:grpSp>
        <p:nvGrpSpPr>
          <p:cNvPr id="32" name="Группа 27"/>
          <p:cNvGrpSpPr>
            <a:grpSpLocks/>
          </p:cNvGrpSpPr>
          <p:nvPr/>
        </p:nvGrpSpPr>
        <p:grpSpPr bwMode="auto">
          <a:xfrm>
            <a:off x="7883802" y="3168830"/>
            <a:ext cx="584200" cy="685800"/>
            <a:chOff x="2357422" y="1357298"/>
            <a:chExt cx="584720" cy="685862"/>
          </a:xfrm>
        </p:grpSpPr>
        <p:pic>
          <p:nvPicPr>
            <p:cNvPr id="33" name="Рисунок 18" descr="6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22" y="1357298"/>
              <a:ext cx="428625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Прямоугольник 33"/>
            <p:cNvSpPr/>
            <p:nvPr/>
          </p:nvSpPr>
          <p:spPr>
            <a:xfrm>
              <a:off x="2428860" y="1643050"/>
              <a:ext cx="513282" cy="40011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РК</a:t>
              </a:r>
            </a:p>
          </p:txBody>
        </p:sp>
      </p:grpSp>
      <p:grpSp>
        <p:nvGrpSpPr>
          <p:cNvPr id="35" name="Группа 27"/>
          <p:cNvGrpSpPr>
            <a:grpSpLocks/>
          </p:cNvGrpSpPr>
          <p:nvPr/>
        </p:nvGrpSpPr>
        <p:grpSpPr bwMode="auto">
          <a:xfrm>
            <a:off x="4542383" y="3107563"/>
            <a:ext cx="551197" cy="589872"/>
            <a:chOff x="2357422" y="1357298"/>
            <a:chExt cx="584720" cy="685862"/>
          </a:xfrm>
        </p:grpSpPr>
        <p:pic>
          <p:nvPicPr>
            <p:cNvPr id="36" name="Рисунок 18" descr="6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7422" y="1357298"/>
              <a:ext cx="428625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2428860" y="1643050"/>
              <a:ext cx="513282" cy="40011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b="1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РК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3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3068960"/>
            <a:ext cx="3059832" cy="388843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pPr algn="just"/>
            <a:r>
              <a:rPr lang="ru-RU" dirty="0"/>
              <a:t>Мы провели в академии электронное анкетирование. </a:t>
            </a:r>
            <a:endParaRPr lang="ru-RU" dirty="0" smtClean="0"/>
          </a:p>
          <a:p>
            <a:pPr algn="l"/>
            <a:r>
              <a:rPr lang="ru-RU" dirty="0" smtClean="0"/>
              <a:t>Из </a:t>
            </a:r>
            <a:r>
              <a:rPr lang="ru-RU" dirty="0"/>
              <a:t>1200 респондентов </a:t>
            </a:r>
            <a:r>
              <a:rPr lang="ru-RU" dirty="0" smtClean="0"/>
              <a:t>96</a:t>
            </a:r>
            <a:r>
              <a:rPr lang="ru-RU" dirty="0" smtClean="0"/>
              <a:t>% </a:t>
            </a:r>
            <a:r>
              <a:rPr lang="ru-RU" dirty="0"/>
              <a:t>ответили, что  при работе с образовательным порталом  и электронным дневником  чаще пользуются мобильным </a:t>
            </a:r>
            <a:r>
              <a:rPr lang="ru-RU" dirty="0" smtClean="0"/>
              <a:t>телефоном.</a:t>
            </a:r>
          </a:p>
          <a:p>
            <a:pPr algn="l"/>
            <a:r>
              <a:rPr lang="ru-RU" b="1" dirty="0" smtClean="0"/>
              <a:t>Игнорировать </a:t>
            </a:r>
            <a:r>
              <a:rPr lang="ru-RU" b="1" dirty="0"/>
              <a:t>этот факт нельзя.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14" y="1"/>
            <a:ext cx="2592289" cy="8367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1"/>
                </a:solidFill>
              </a:rPr>
              <a:t>Технологический компонент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14" y="1124744"/>
            <a:ext cx="3031318" cy="1512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4. Мобильные </a:t>
            </a:r>
            <a:r>
              <a:rPr lang="ru-RU" dirty="0">
                <a:solidFill>
                  <a:schemeClr val="tx1"/>
                </a:solidFill>
              </a:rPr>
              <a:t>версии образовательных ресурсов,  приложения уже стали трендом современного образования. 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49A43351-1DF8-4BBF-9A26-79990F076B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95983"/>
              </p:ext>
            </p:extLst>
          </p:nvPr>
        </p:nvGraphicFramePr>
        <p:xfrm>
          <a:off x="3563888" y="356663"/>
          <a:ext cx="5256584" cy="271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707904" y="3861048"/>
            <a:ext cx="5328592" cy="2880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И поэтому при создании электронной образовательной среды, разработки электронного контента мы учитываем возможность использования мобильных версий сайта, образовательного портала и его 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2046513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16632"/>
            <a:ext cx="5472608" cy="18722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400" dirty="0"/>
              <a:t>С 2018 года в академии было подключено мобильное приложение «</a:t>
            </a:r>
            <a:r>
              <a:rPr lang="en-US" sz="2400" dirty="0" err="1"/>
              <a:t>Kelechek</a:t>
            </a:r>
            <a:r>
              <a:rPr lang="en-US" sz="2400" dirty="0"/>
              <a:t> </a:t>
            </a:r>
            <a:r>
              <a:rPr lang="en-US" sz="2400" dirty="0" err="1"/>
              <a:t>Bilim</a:t>
            </a:r>
            <a:r>
              <a:rPr lang="ru-RU" sz="2400" dirty="0"/>
              <a:t>». </a:t>
            </a:r>
          </a:p>
          <a:p>
            <a:pPr algn="just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19" y="188640"/>
            <a:ext cx="2592289" cy="8367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tx1"/>
                </a:solidFill>
              </a:rPr>
              <a:t>Технологический компонент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34771"/>
            <a:ext cx="3168352" cy="5546229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563888" y="2204864"/>
            <a:ext cx="5472608" cy="22322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/>
              <a:t>Через систему оповещения  «</a:t>
            </a:r>
            <a:r>
              <a:rPr lang="en-US" dirty="0"/>
              <a:t>push</a:t>
            </a:r>
            <a:r>
              <a:rPr lang="ru-RU" dirty="0"/>
              <a:t> уведомление» мобильного приложения </a:t>
            </a:r>
            <a:r>
              <a:rPr lang="ru-RU" dirty="0" smtClean="0"/>
              <a:t>студенты получают </a:t>
            </a:r>
            <a:r>
              <a:rPr lang="ru-RU" dirty="0"/>
              <a:t>информацию об успеваемости, посещаемости, о допуске к сессии, о платежах с номером квитанции и даты оплаты, о финансовой </a:t>
            </a:r>
            <a:r>
              <a:rPr lang="ru-RU" dirty="0" err="1"/>
              <a:t>залолженности</a:t>
            </a:r>
            <a:r>
              <a:rPr lang="ru-RU" dirty="0"/>
              <a:t>, о мероприятиях в ВУЗе,   информацию от деканата.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4826675"/>
            <a:ext cx="5472608" cy="1908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/>
              <a:t>Сегодня мы прорабатываем со специалистами «</a:t>
            </a:r>
            <a:r>
              <a:rPr lang="en-US" sz="2000" dirty="0" err="1"/>
              <a:t>Kelechek</a:t>
            </a:r>
            <a:r>
              <a:rPr lang="en-US" sz="2000" dirty="0"/>
              <a:t> </a:t>
            </a:r>
            <a:r>
              <a:rPr lang="en-US" sz="2000" dirty="0" err="1"/>
              <a:t>Bilim</a:t>
            </a:r>
            <a:r>
              <a:rPr lang="ru-RU" sz="2000" dirty="0"/>
              <a:t>» возможность размещения в электронном журнале оценок студентов за выполнение самостоятельной работы, модульный контроль.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23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061646"/>
              </p:ext>
            </p:extLst>
          </p:nvPr>
        </p:nvGraphicFramePr>
        <p:xfrm>
          <a:off x="35496" y="1340768"/>
          <a:ext cx="9108503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188640"/>
            <a:ext cx="2736304" cy="1008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</a:t>
            </a:r>
            <a:r>
              <a:rPr lang="ru-RU" b="1" dirty="0" smtClean="0">
                <a:solidFill>
                  <a:schemeClr val="tx1"/>
                </a:solidFill>
              </a:rPr>
              <a:t>одержательно-методический </a:t>
            </a:r>
            <a:r>
              <a:rPr lang="ru-RU" b="1" dirty="0">
                <a:solidFill>
                  <a:schemeClr val="tx1"/>
                </a:solidFill>
              </a:rPr>
              <a:t>компонент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0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" y="855464"/>
            <a:ext cx="4315496" cy="242088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861048"/>
            <a:ext cx="4319263" cy="151216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algn="l"/>
            <a:r>
              <a:rPr lang="ru-RU" dirty="0"/>
              <a:t>В</a:t>
            </a:r>
            <a:r>
              <a:rPr lang="ru-RU" sz="3200" dirty="0"/>
              <a:t> 2017 году цифровая революция вошла в решающую фазу – к интернету подключился каждый второй житель Земли. </a:t>
            </a:r>
            <a:endParaRPr lang="ru-RU" sz="3200" dirty="0" smtClean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076056" y="8750"/>
            <a:ext cx="3888432" cy="2952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По оценке Глобального института </a:t>
            </a:r>
            <a:r>
              <a:rPr lang="ru-RU" dirty="0" err="1" smtClean="0"/>
              <a:t>McKinsey</a:t>
            </a:r>
            <a:r>
              <a:rPr lang="ru-RU" dirty="0" smtClean="0"/>
              <a:t> (MGI), уже в ближайшие 20 лет до 50% рабочих операций в мире могут быть автоматизированы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000638"/>
            <a:ext cx="2952328" cy="38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07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88640"/>
            <a:ext cx="6048672" cy="66693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Сегодня  реализация онлайн-обучения  в нашей стране возможна только в рамках </a:t>
            </a:r>
            <a:r>
              <a:rPr lang="ru-RU" b="1" dirty="0"/>
              <a:t>локальной стратегии каждого вуза</a:t>
            </a:r>
            <a:r>
              <a:rPr lang="ru-RU" dirty="0"/>
              <a:t>, т.к. в законодательной базе КР до сих пор нет  понятия «электронное обучение», в отличии от российского законодательства, в котором понятие открытого онлайн курса ложится в контекст применения электронного обучения при реализации образовательной программы или ее части.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132856"/>
            <a:ext cx="2736304" cy="45365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476672"/>
            <a:ext cx="2664296" cy="864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</a:t>
            </a:r>
            <a:r>
              <a:rPr lang="ru-RU" b="1" dirty="0" smtClean="0">
                <a:solidFill>
                  <a:schemeClr val="tx1"/>
                </a:solidFill>
              </a:rPr>
              <a:t>одержательно-методический </a:t>
            </a:r>
            <a:r>
              <a:rPr lang="ru-RU" b="1" dirty="0">
                <a:solidFill>
                  <a:schemeClr val="tx1"/>
                </a:solidFill>
              </a:rPr>
              <a:t>компонент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02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35496" y="908720"/>
          <a:ext cx="9073008" cy="5833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116632"/>
            <a:ext cx="4536504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</a:t>
            </a:r>
            <a:r>
              <a:rPr lang="ru-RU" b="1" dirty="0" smtClean="0">
                <a:solidFill>
                  <a:schemeClr val="tx1"/>
                </a:solidFill>
              </a:rPr>
              <a:t>одержательно-методический </a:t>
            </a:r>
            <a:r>
              <a:rPr lang="ru-RU" b="1" dirty="0">
                <a:solidFill>
                  <a:schemeClr val="tx1"/>
                </a:solidFill>
              </a:rPr>
              <a:t>компонент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3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16632"/>
            <a:ext cx="4536504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</a:t>
            </a:r>
            <a:r>
              <a:rPr lang="ru-RU" b="1" dirty="0" smtClean="0">
                <a:solidFill>
                  <a:schemeClr val="tx1"/>
                </a:solidFill>
              </a:rPr>
              <a:t>одержательно-методический </a:t>
            </a:r>
            <a:r>
              <a:rPr lang="ru-RU" b="1" dirty="0">
                <a:solidFill>
                  <a:schemeClr val="tx1"/>
                </a:solidFill>
              </a:rPr>
              <a:t>компонент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745432"/>
            <a:ext cx="2952328" cy="51125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Онлайн-курс может быть включен изначально в учебный план образовательной программы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85173" y="1731016"/>
            <a:ext cx="2952328" cy="511256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М</a:t>
            </a:r>
            <a:r>
              <a:rPr lang="ru-RU" b="1" dirty="0" smtClean="0">
                <a:solidFill>
                  <a:schemeClr val="tx1"/>
                </a:solidFill>
              </a:rPr>
              <a:t>ожет </a:t>
            </a:r>
            <a:r>
              <a:rPr lang="ru-RU" b="1" dirty="0">
                <a:solidFill>
                  <a:schemeClr val="tx1"/>
                </a:solidFill>
              </a:rPr>
              <a:t>предоставляться студенту на выбор как альтернатива технологии освоения или альтернатива дисциплины по </a:t>
            </a:r>
            <a:r>
              <a:rPr lang="ru-RU" b="1" dirty="0" smtClean="0">
                <a:solidFill>
                  <a:schemeClr val="tx1"/>
                </a:solidFill>
              </a:rPr>
              <a:t>выбору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70346" y="1628800"/>
            <a:ext cx="2952328" cy="5112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Может использоваться в смешанной модели обучения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6136" y="260648"/>
            <a:ext cx="3168352" cy="10081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Использование  онлайн-курсов </a:t>
            </a:r>
            <a:r>
              <a:rPr lang="ru-RU" b="1" dirty="0">
                <a:solidFill>
                  <a:schemeClr val="tx1"/>
                </a:solidFill>
              </a:rPr>
              <a:t>на собственной </a:t>
            </a:r>
            <a:r>
              <a:rPr lang="ru-RU" b="1" dirty="0" smtClean="0">
                <a:solidFill>
                  <a:schemeClr val="tx1"/>
                </a:solidFill>
              </a:rPr>
              <a:t>платформе вуза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14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312213"/>
              </p:ext>
            </p:extLst>
          </p:nvPr>
        </p:nvGraphicFramePr>
        <p:xfrm>
          <a:off x="0" y="1124744"/>
          <a:ext cx="903649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116632"/>
            <a:ext cx="4536504" cy="720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Кадровый компонент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38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16632"/>
            <a:ext cx="5167563" cy="374441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Новые вызовы и угрозы, а вместе с тем и новые возможности – это весомые аргументы для повышения точности выбора приоритетов и направлений в области </a:t>
            </a:r>
            <a:r>
              <a:rPr lang="ru-RU" dirty="0" err="1"/>
              <a:t>цифровизации</a:t>
            </a:r>
            <a:r>
              <a:rPr lang="ru-RU" dirty="0"/>
              <a:t> вуза, серьезное основание концентрироваться на стратегических задачах.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3339"/>
            <a:ext cx="3888432" cy="2508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86" y="4008713"/>
            <a:ext cx="3629314" cy="2849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15168"/>
            <a:ext cx="3779912" cy="267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4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1785938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 smtClean="0">
                <a:latin typeface="Calibri" pitchFamily="34" charset="0"/>
                <a:ea typeface="ＭＳ Ｐゴシック" pitchFamily="34" charset="-128"/>
              </a:rPr>
              <a:t>Благодарю за </a:t>
            </a:r>
            <a:r>
              <a:rPr lang="ru-RU" dirty="0" smtClean="0">
                <a:latin typeface="Calibri" pitchFamily="34" charset="0"/>
                <a:ea typeface="ＭＳ Ｐゴシック" pitchFamily="34" charset="-128"/>
              </a:rPr>
              <a:t>внимание!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987675" y="3573463"/>
            <a:ext cx="5905500" cy="31686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36575" indent="357188">
              <a:defRPr/>
            </a:pPr>
            <a:r>
              <a:rPr lang="ru-RU" sz="2400" b="1" dirty="0"/>
              <a:t>Дмитриенко Ирина </a:t>
            </a:r>
            <a:r>
              <a:rPr lang="ru-RU" sz="2400" dirty="0" smtClean="0">
                <a:hlinkClick r:id="rId4"/>
              </a:rPr>
              <a:t>adel04.72@mail.ru</a:t>
            </a:r>
            <a:r>
              <a:rPr lang="ru-RU" sz="2400" dirty="0" smtClean="0"/>
              <a:t>.</a:t>
            </a:r>
          </a:p>
          <a:p>
            <a:pPr marL="536575" indent="357188">
              <a:defRPr/>
            </a:pPr>
            <a:r>
              <a:rPr lang="en-US" sz="2400" u="sng" dirty="0" smtClean="0">
                <a:ea typeface="ＭＳ Ｐゴシック" pitchFamily="-107" charset="-128"/>
                <a:cs typeface="Arial" charset="0"/>
                <a:hlinkClick r:id="rId5"/>
              </a:rPr>
              <a:t>http</a:t>
            </a:r>
            <a:r>
              <a:rPr lang="en-US" sz="2400" u="sng" dirty="0">
                <a:ea typeface="ＭＳ Ｐゴシック" pitchFamily="-107" charset="-128"/>
                <a:cs typeface="Arial" charset="0"/>
                <a:hlinkClick r:id="rId5"/>
              </a:rPr>
              <a:t>://</a:t>
            </a:r>
            <a:r>
              <a:rPr lang="en-US" sz="2400" u="sng" dirty="0" smtClean="0">
                <a:ea typeface="ＭＳ Ｐゴシック" pitchFamily="-107" charset="-128"/>
                <a:cs typeface="Arial" charset="0"/>
                <a:hlinkClick r:id="rId5"/>
              </a:rPr>
              <a:t>do-portal.ksla.kg</a:t>
            </a:r>
            <a:endParaRPr lang="ru-RU" sz="2400" u="sng" dirty="0">
              <a:ea typeface="ＭＳ Ｐゴシック" pitchFamily="-107" charset="-128"/>
              <a:cs typeface="Arial" charset="0"/>
              <a:hlinkClick r:id="rId5"/>
            </a:endParaRPr>
          </a:p>
          <a:p>
            <a:pPr marL="536575" indent="357188">
              <a:defRPr/>
            </a:pPr>
            <a:endParaRPr lang="ru-RU" sz="2400" u="sng" dirty="0">
              <a:ea typeface="ＭＳ Ｐゴシック" pitchFamily="-107" charset="-128"/>
              <a:cs typeface="Arial" charset="0"/>
              <a:hlinkClick r:id="rId5"/>
            </a:endParaRPr>
          </a:p>
          <a:p>
            <a:pPr marL="536575" indent="357188">
              <a:defRPr/>
            </a:pPr>
            <a:endParaRPr lang="ru-RU" sz="2400" dirty="0">
              <a:ea typeface="ＭＳ Ｐゴシック" pitchFamily="-107" charset="-128"/>
              <a:cs typeface="Arial" charset="0"/>
            </a:endParaRPr>
          </a:p>
          <a:p>
            <a:pPr algn="r">
              <a:spcBef>
                <a:spcPct val="20000"/>
              </a:spcBef>
              <a:buFont typeface="Arial" charset="0"/>
              <a:buNone/>
              <a:defRPr/>
            </a:pPr>
            <a:endParaRPr lang="ru-RU" sz="2400" i="1" dirty="0">
              <a:solidFill>
                <a:srgbClr val="404040"/>
              </a:solidFill>
              <a:latin typeface="Calibri" pitchFamily="-107" charset="0"/>
              <a:ea typeface="ＭＳ Ｐゴシック" pitchFamily="-107" charset="-128"/>
              <a:cs typeface="Arial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270033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158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5169" y="3278016"/>
            <a:ext cx="5111327" cy="357301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sz="7200" b="1" dirty="0" smtClean="0">
                <a:solidFill>
                  <a:schemeClr val="tx1"/>
                </a:solidFill>
              </a:rPr>
              <a:t>«</a:t>
            </a:r>
            <a:r>
              <a:rPr lang="ru-RU" sz="7200" b="1" dirty="0">
                <a:solidFill>
                  <a:schemeClr val="tx1"/>
                </a:solidFill>
              </a:rPr>
              <a:t>Цифровая трансформация произведет технологические перемены в стране и повысит конкурентоспособность нашей экономики, уровень жизни граждан и эффективность </a:t>
            </a:r>
            <a:r>
              <a:rPr lang="ru-RU" sz="7200" b="1" dirty="0" smtClean="0">
                <a:solidFill>
                  <a:schemeClr val="tx1"/>
                </a:solidFill>
              </a:rPr>
              <a:t>государства».</a:t>
            </a:r>
          </a:p>
          <a:p>
            <a:pPr algn="just"/>
            <a:endParaRPr lang="ru-RU" sz="7200" b="1" dirty="0" smtClean="0">
              <a:solidFill>
                <a:schemeClr val="tx1"/>
              </a:solidFill>
            </a:endParaRPr>
          </a:p>
          <a:p>
            <a:pPr algn="just"/>
            <a:endParaRPr lang="ru-RU" sz="62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7200" b="1" dirty="0" smtClean="0">
                <a:solidFill>
                  <a:schemeClr val="tx1"/>
                </a:solidFill>
              </a:rPr>
              <a:t>«Высокообразованное</a:t>
            </a:r>
            <a:r>
              <a:rPr lang="ru-RU" sz="7200" b="1" dirty="0">
                <a:solidFill>
                  <a:schemeClr val="tx1"/>
                </a:solidFill>
              </a:rPr>
              <a:t>, технологически прогрессивное население рассматривается в качестве основы общественного развития и построения конкурентного преимущества </a:t>
            </a:r>
            <a:r>
              <a:rPr lang="ru-RU" sz="7200" b="1" dirty="0" smtClean="0">
                <a:solidFill>
                  <a:schemeClr val="tx1"/>
                </a:solidFill>
              </a:rPr>
              <a:t>страны».</a:t>
            </a:r>
            <a:endParaRPr lang="ru-RU" sz="7200" b="1" dirty="0">
              <a:solidFill>
                <a:schemeClr val="tx1"/>
              </a:solidFill>
            </a:endParaRPr>
          </a:p>
          <a:p>
            <a:pPr algn="just"/>
            <a:endParaRPr lang="ru-RU" sz="7200" dirty="0"/>
          </a:p>
          <a:p>
            <a:pPr algn="just"/>
            <a:endParaRPr lang="ru-RU" sz="6200" b="1" dirty="0"/>
          </a:p>
          <a:p>
            <a:pPr algn="just"/>
            <a:endParaRPr lang="ru-RU" sz="6200" b="1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http://tazakoom.kg/userfiles/uploads/news/816d3a8f9b1396050af339c4482ea7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5101"/>
            <a:ext cx="8928992" cy="18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16632"/>
            <a:ext cx="8928992" cy="12241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 КР разрабатываются стратегические документы, определяющие развитие </a:t>
            </a:r>
            <a:r>
              <a:rPr lang="ru-RU" sz="2800" b="1" dirty="0" err="1" smtClean="0">
                <a:solidFill>
                  <a:schemeClr val="tx1"/>
                </a:solidFill>
              </a:rPr>
              <a:t>цифровизации</a:t>
            </a:r>
            <a:r>
              <a:rPr lang="ru-RU" sz="2800" b="1" dirty="0" smtClean="0">
                <a:solidFill>
                  <a:schemeClr val="tx1"/>
                </a:solidFill>
              </a:rPr>
              <a:t> государства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9542" y="3789040"/>
            <a:ext cx="3084306" cy="18722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КОНЦЕПЦИЯ ЦИФРОВОЙ ТРАНСФОРМАЦИИ “ЦИФРОВОЙ КЫРГЫЗСТАН” - 2019-2023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3275856" y="4797152"/>
            <a:ext cx="577305" cy="279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281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19221802"/>
              </p:ext>
            </p:extLst>
          </p:nvPr>
        </p:nvGraphicFramePr>
        <p:xfrm>
          <a:off x="251520" y="44624"/>
          <a:ext cx="8712968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33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9687682"/>
              </p:ext>
            </p:extLst>
          </p:nvPr>
        </p:nvGraphicFramePr>
        <p:xfrm>
          <a:off x="251520" y="44624"/>
          <a:ext cx="8712968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65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67944" y="4484"/>
            <a:ext cx="4896544" cy="185821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Важный </a:t>
            </a:r>
            <a:r>
              <a:rPr lang="ru-RU" dirty="0"/>
              <a:t>ф</a:t>
            </a:r>
            <a:r>
              <a:rPr lang="ru-RU" dirty="0" smtClean="0"/>
              <a:t>актор </a:t>
            </a:r>
            <a:r>
              <a:rPr lang="ru-RU" dirty="0"/>
              <a:t>современной действительности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4484"/>
            <a:ext cx="3591399" cy="3024336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70023359"/>
              </p:ext>
            </p:extLst>
          </p:nvPr>
        </p:nvGraphicFramePr>
        <p:xfrm>
          <a:off x="107504" y="3440757"/>
          <a:ext cx="8856984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067944" y="1988840"/>
            <a:ext cx="4896544" cy="13681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Появление студентов поколения </a:t>
            </a:r>
            <a:r>
              <a:rPr lang="ru-RU" sz="3600" b="1" dirty="0">
                <a:solidFill>
                  <a:schemeClr val="tx1"/>
                </a:solidFill>
              </a:rPr>
              <a:t>Z</a:t>
            </a:r>
            <a:r>
              <a:rPr lang="ru-RU" sz="2800" b="1" dirty="0">
                <a:solidFill>
                  <a:schemeClr val="tx1"/>
                </a:solidFill>
              </a:rPr>
              <a:t>, </a:t>
            </a:r>
            <a:r>
              <a:rPr lang="ru-RU" sz="2800" b="1" dirty="0" smtClean="0">
                <a:solidFill>
                  <a:schemeClr val="tx1"/>
                </a:solidFill>
              </a:rPr>
              <a:t>(цифровые студенты)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60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181938"/>
              </p:ext>
            </p:extLst>
          </p:nvPr>
        </p:nvGraphicFramePr>
        <p:xfrm>
          <a:off x="2843808" y="1412776"/>
          <a:ext cx="6192242" cy="5329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492896"/>
            <a:ext cx="1878107" cy="25074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студенты поколения </a:t>
            </a:r>
            <a:r>
              <a:rPr lang="ru-RU" sz="3600" b="1" dirty="0" smtClean="0">
                <a:solidFill>
                  <a:schemeClr val="tx1"/>
                </a:solidFill>
              </a:rPr>
              <a:t>Z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188640"/>
            <a:ext cx="4896544" cy="10081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Психологические особенности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ÑÐµÐ½ÑÐµÐ½Ð¸Ð°Ð» ÑÑÐ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" y="116632"/>
            <a:ext cx="3212686" cy="18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21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07504" y="2420888"/>
            <a:ext cx="3528392" cy="1800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</a:rPr>
              <a:t>Цифровизация</a:t>
            </a:r>
            <a:r>
              <a:rPr lang="ru-RU" sz="2400" b="1" dirty="0" smtClean="0">
                <a:solidFill>
                  <a:schemeClr val="tx1"/>
                </a:solidFill>
              </a:rPr>
              <a:t> вуза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04040" y="260648"/>
            <a:ext cx="5016431" cy="132069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chemeClr val="tx1"/>
                </a:solidFill>
              </a:rPr>
              <a:t>делает </a:t>
            </a:r>
            <a:r>
              <a:rPr lang="ru-RU" sz="2000" b="1" dirty="0">
                <a:solidFill>
                  <a:schemeClr val="tx1"/>
                </a:solidFill>
              </a:rPr>
              <a:t>вуз более  адаптированным для целевой аудитории нового поколения студентов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8024" y="2060848"/>
            <a:ext cx="3456384" cy="10081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неизбежный этап его развития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60856" y="3933056"/>
            <a:ext cx="3456384" cy="1512168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приводит </a:t>
            </a:r>
            <a:r>
              <a:rPr lang="ru-RU" sz="2400" b="1" dirty="0">
                <a:solidFill>
                  <a:schemeClr val="tx1"/>
                </a:solidFill>
              </a:rPr>
              <a:t>к повышению конкурентоспособности вуза</a:t>
            </a: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9183033">
            <a:off x="2376893" y="1328249"/>
            <a:ext cx="1008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25795">
            <a:off x="3745583" y="3847005"/>
            <a:ext cx="1008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297434">
            <a:off x="3669883" y="2503440"/>
            <a:ext cx="1008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140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Компоненты </a:t>
            </a:r>
            <a:r>
              <a:rPr lang="ru-RU" dirty="0" err="1" smtClean="0"/>
              <a:t>цифровизации</a:t>
            </a:r>
            <a:r>
              <a:rPr lang="ru-RU" dirty="0" smtClean="0"/>
              <a:t> вуза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283039"/>
              </p:ext>
            </p:extLst>
          </p:nvPr>
        </p:nvGraphicFramePr>
        <p:xfrm>
          <a:off x="107504" y="1600200"/>
          <a:ext cx="9001000" cy="5141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03659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NUAAAFACAYAAAArnDnHAAAAAXNSR0IArs4c6QAAAARnQU1BAACx&#10;jwv8YQUAAAAJcEhZcwAADsMAAA7DAcdvqGQAAP+lSURBVHhe7L0FfJVn1r3dUhyCuzuUGpS2aAul&#10;0GKluLu7u7u7u7u7JXhwd3d3r3f2d637OYfSmc7/a+el71uYdH73nCQkJ8nJs56999prr/2GhfwX&#10;8gqEvAIv9RV446U+W8iThbwCIa+AhYAq5CIIeQVe8isQAqqX/IKGPF3IKxACqpBrIOQVeMmvQAio&#10;XvILGvJ0/9kr8I9//MN++eUX06POq/xfCKhe5b/ea/SzC0g//fTTc2C9yr9aCKhe5b/ea/azvw5R&#10;Sn+SEFC9Zhfmq/rrvJj+vaq/g//nDgHVq/4XfI1//le1tgoB1Wt8Uf6df7UXUz0/QfF3/nn/zM8W&#10;Aqo/82qFfO5LfwV+/PFH++GHH1768/5fPmEIqP4vX/3/0u/9Yv3kB9Wrmur93p8wBFT/pRf2//Wv&#10;/c/p3//1z/Myv38IqF7mqxnyXH/6FRC4fv755z/9dX/nLwgB1d/5rxPys72Sr0AIqF7JP1vID/13&#10;fgVCQPV3/uuE/Gyv5CsQAqpX8s8W8kP/nV+BEFD9Tf86r7hQ+2/6qv7v/FghoHppr7PGFX7xnRee&#10;1H2Y/3thmsH7TG/EQeD5hX//5Wfe5vzyk+9Rb3P0df/gab1/955e7+u459Tb+jz/99DH/sx5ab9/&#10;yBP5X4EQUL20a+HfgErP/0+g+kU0MrNDehSg/uE7PzP64ICm94U2Byjf5/iA8pu5Iz2HZpDc5/sx&#10;9urPI720P8n/0ROFgOqlvfD/HlR+tYA/gDgwEXZ+Idz88svPAEJg+skXYv7MDwSAXHTU4z/sR57z&#10;ZwHW9xH/M/kbrb/3+Ge+W8jn/rFXIARUf+x1+gOf9Rwy/5R/eZe8/vsVVIDJBKLf/vf994/t+LGD&#10;tmLFIlu2fKFNnjLOnUmTxrgzffpEmz9/pm3YuMYuXz5jP/383W+eQM8KRO0nwCpw+TNOD8S+aOab&#10;rHWRLaRw+wN/1z//KSGg+vOv2f/zK/7hih3/8Yqgn5SivVhU+Z7hyZMHdubscVu6bIH17t3FatWs&#10;aNmzfmipUyayZEniWOyYkSxO7ABLEC+6xYkV2eLEjGzx40SxFEniWvbMGaxwobxWp05Vmzd3ht2+&#10;c/35z6Xo5R2vdhPYntdwvp/Ei22//e9FkD2Prq/2ZPtL/uv+sacLAdUfe53+8Gd5YwykYb/8iPzm&#10;e77OS/P8//3403d29uwJmzljspUpXcyyZsloadIksRjRIli0yKEtVrRw7kSPEtpiRw9vcWJEcI8x&#10;ooSx6AGhLWaUsBaTxxiR3+JzwliCOFEBWXwrmC+PjRk93G7euPr8e/3Cz6Cfxf08P//w/G3/x375&#10;RePrSj35GZ8/enWa0tKffybicfR+yH9//BUIAdUff63+0GdKx6YL8ifA849//Oi+5hf70U6fPkkq&#10;N8Fq1qhiWT/JSNSJYtECwlmUSKF5DGvRIwMWnUhhLUbEMBYtQmiLGv4tCwj7hjsxIoVx/x6LEz96&#10;BEtE5EoUO6oljhPNEseNZjECwgOwGJYj20c2ZuRQu3Xzxh/6eX/9JMWynwCRbgY6PznPiNdRm/cn&#10;X5g//ekhoPrTL9n/+wsEKi8F9P7bvn2LtW7b3HLkyGxJEsez+LGjA6BwgCCcRQMoUQFR1IiKPOEs&#10;aoQwFjnsW+4EhAdUEfg334kWUW+HsSgALWoE70Tj62LyPLGjArK40XnuaKSH0S1mtEhWgMg1YfwY&#10;O378kIuMF86ftosXz9iOHVts9eplRLVhtmDBbDt8eK9dvXbBnj17yE/r3QT0n4iTn3/6EWD96CNT&#10;QvLAP3qphIDqj75Sv/t5//5CO3rssHXt1sEyffSeJUgY02JEj2ixokcijQtvsTiKRAFhQwEMohKA&#10;iQSQwuuE0QllEcOGtkjhw1jEcGEsAm+HCx3Kwr31Jv/2Jv/2Jv/2FlGOr3XRjgjH88cggsUjesUj&#10;JYwRLaJl/OBtK1akgOX/6nNAltvy5M5hH2ZIb++9k9refzcNb79tn2R+33LnyW6Vq5a1Hj072azZ&#10;U+3w0f0uavn/81LDEFD90UslBFT/P6/UP/dRf72Te4X+PzsAnThxzHr17maZM2e0RAljW7x40Swq&#10;9VLUqOEsEtElUrhQFglgBCgiAR49RuIxbKg3LOxboQBWGAsLsMLwts5bfDy0O2+698OHe8siACid&#10;iAAyItErEhErIIAoRhoZVSlkVAAWBYDFiuLIjZh8/7iki7EAXXRqstgAMF6sAHcSJIhqSZLEtFSp&#10;EriTMkVCy5Y1ozVtUtcC166whw/v/Bq9nkex36NdQkDnf6FCQPU7oPJ3nNyjxAo+Lk2Eg7/GUPFO&#10;Dc/xLqanTx/ZuPGjLDP1UoJ4MS1R/FhcyNEsMhd9BKJSJAAQgZQuXJg3iDjeiQBIIoYmMukxTGgH&#10;qnC+E/oNgOQ7YQFUeCKVHl3EIsK5A7DChuNjHIEsgBQyClEvCimjTiQiXITQimpvWoyoYfmZohPJ&#10;YBFjRCRl5ACuODHDAa7wliRBFEuZOKalSRbH0nJSJopln2RMZxXKFLHJ40fYs6eP3e8pav4nfvEf&#10;1ZTW+16yyFFk+9c2wR+9u79OnxcCqn8DqhcjlFNA+AD1CxfUP3wMn/9LT50+YdWqV7JEieJYLAgI&#10;kRBKyQK4wCMINEQXnbBEqDCAKcybAIYjkLjD2wKT3ta/6VGAcp/Howc072Nv6eOKajyX/3kF1sj6&#10;foBKaWFEABeJaKcIGNmXJkYKz9uAOzZsYjzR86SisUkR48aKQAQjekULYwljRbQkcQMsabwoljxB&#10;NEuXIr4lTxzL3n07mVWvUt5OnTz6/NXyFCF+9ZVeLbUPXq9hw/8U6CGg+oOvnBQQPzvqWRS5d/F8&#10;9923NnPmNMueI4vFiBHZRaNIACkyj4pQEUntdMIRLVx6xxEgBKgwRBx/ehfKBzJ/ZPKDKcybHpBe&#10;/LgDHSc8IIug2kvfB7AIZA5oRELHJpISxo0GJQ8dH5XaK3IEUs5IoRwNH4uPx6f2ihsjEoAKTw1G&#10;xAJYMQJCWRwimr4uQaxIljRBDEuVLK6lThHPkiWObblzZrE1q5a+8Ir5Y5Uv9QvJAN1rEwKqPwQq&#10;qRF8vScfTX7z1nVr2KiOA1PEiNRHEAbhAFAEaqaInAiOUFBqx4VOdPKikXf8oAoFwN4ENKGITAJW&#10;KEUiRSvOW7zvP+7fBESe61dQAazQpJDueyoSEon0c0QIRV1Fv4saKw1RJjX1UgIiUOQIb7g0MGI4&#10;PepzAJFYSEAUh2iliBU3ZgRoe/ph1H5xqL/ixoxoieNHs1TJ41m6VPEtSbyolp6e2qABveynH7/1&#10;vXLcYPw6xRAyIwRU/w5Pv3VL9QDlsWHerXjnrm32dZH8FoOLLjIXcMSIgIiLOZIocaVfXOBK1wQO&#10;1UvhfCne80il9I5/fxOgvAGQ9BiKqBTqDcAUSuQE/6aPC2Q+QLlo5gNVeN6OSKRTnRWeKChGUMel&#10;eAAnTvRwljRuZPsgTQLL/EEql85FJVJFDi9AveGAFwAAAwBPgOh8gKXoFRtCI5aay4AtMnVaNJrM&#10;0aOEc7VYqiSxLE3SWPTEIrtGdLXKpe3K5fPeS0j0JoQ/J21+VWP8d4p7QyLV7yBLJMRPP0lR4KkR&#10;pExw184vP9iECaPsww/ftWgU+VG5uCJwkUYAVJG5OCMRMSJyIoWDkAAAXsrn1Uz+I2CEBggCiUDz&#10;hoAlEAGqtwCVgOUHlN72vy+whXmLNI/PC8vX6TEc/65IqO/rgepNUr1QNIEjWMr4kSxTuniW9YNk&#10;AIw6KgYRKLLqqjeo90THU4cBKp2IgFEAiwVjGF19L2ot1VxiKgU6fW4sgJc8IVErUQyAFYD64y37&#10;NGsm27JxvfcKShzMa/YikePInNfM1OWPJDYhoPqdV0kXwq/HA9Stm9ehmetbUiRBsaCiIwEk3e2j&#10;ki4FuAs0tBc1/Cydj3gQo+cRED5SwkeTuwglUPFvb/AxgcoPphdB9WvEIoK9GerX+oqvDQ/QwkOE&#10;RISUiEBaGYXULlrENyxBzLCWLnGA5fowmWV5N6GlTBCJ1I36KRpRCfmTIpP7eam/VP9FRY0R2TWb&#10;wzxvSseklxaTpnIkoloE1WP8rtFJKROiRUxFfZUySWwkU+EtdfJEtmjB3Oevov91+28FVEhN9W9u&#10;Oz+RzvyITMeTpJqdOn3cChb80qkV4gAo3d11Z1ddEomLUVFC9ZBYOl3kjvp2YNLHfIDiwncpny/d&#10;cyB64fhB5mosX4TyPwpMz8Gl78PzKq0MC6gUsVSzRQYgMQF6Yuqi1Amj2Cdvx7WCn75t2QDV20mj&#10;ImuKYHFg+KIHKDq96dI6NY/9LGJUpXxqSAtcAhpsoggP3TQiEdnUY1NaG43fOaH0hgArOWxnHGrK&#10;ZIni2mikUf7/PO3gr+eP3N1fp88JiVS/F6mU/vmkRpu3brSv8n1hyZMldKoF1UxRiUzRueACuLP7&#10;iQNFojBc/GFDkYqFJk1zwAIAXOyqiwQof8rn6icAIVAJTP7jItc/Hfe5PK9Xe5E66nnFIvoYw3A8&#10;j2RNUaDRY3Hxp4ofxTKmimOFAFTBHGks+/sJLW1iaH6YvQQxwhFdlM4pDQzl0roAwCMlh5jEAKk7&#10;IiHmjRyBfhf/5ovEUQRAoplqxkgATxEsQewoliR+DEiQANdsjhU9svXr2+s3EcsPrNcJMH/kd/mv&#10;B9WLg3u+4kAFgntz2vTJ9tFHGSx5isQWK0YUVzfpTh2Fi031i6hyMXJi81zf6S0PUOF4FA3u0j4x&#10;fH5Cwkc8SCHhyAjfxwUYj/nzCAuBx//4K5HhU1XwPQXSsKSZki+pnopMpIzOxZ4Y4uTDNPEsT+Y0&#10;VrVoDiuTP6Pl/DAJhEVsyAoUFSIexO5xYnCi8DsE8HXRAUwEQBkB4W4UgCWQSP4UDdIioggOwBc1&#10;ICJ9MD7PVzPqa+IDLKnkFa3ixopqsTk9e3ZzbQdXZqm39y8Kd38H8I9cnq/m5/zXgso/pPe8BnDq&#10;8l8bLbNmTrF0aVNYsqTx0dRBm5P6SKgq2U9EKRlERHAhOkZOKgcuNlHqSvv8jVuRE2rWvuEijZci&#10;hvH1nfwkhWj1txSBfI1eff7z2krkBQAVAB2Q+FxHSggAegRgYuliE33iRX3L0pL2fZYxqRX6LL3V&#10;L/e5lfnqPcv8dgxqqvCWDFDFp/ckEW8MGMsY3BhiErEC+HqlstIkKtVTnSWAReHtuKjfY1NDRRJT&#10;6CIXQKQPJ11i1Ejqb0UHTAHuNZEMKiEsoSJab2Ra/huURv1/+59fr/JqAuaP/NT/xaDyG694u2bd&#10;ZKzvFZs0aay9925apyp3gFLKA6BixwhwYldddHoMy1F0kWQoDG8rAj1v3PqavB54SPNcI9c7Ao7A&#10;5J1QLr1zLJ8vQnkpoO99sYc8t2P5pBkE3FE4UTmxuNjjwcKlpHn7bpIolilFNMueLqZ99VEiK5sX&#10;MW2uFPbpezEtfeIIliQOUiRSQ9eLgrWMQf0VUzNZSmN5HqWCqrNUR0VAsCsQSZybMlkCpyOMBlhi&#10;EMEEqoAI1F+IfaUa0cfiM34Sh4FKDVDG5e1YMaPaDKK8F67+yGX4en3Ofy2o/H9vqSR+dv4QiGxI&#10;VwYMGWCpUiexhAljWTT6NooIUbmLR+ZiUnQSEaEIEQHiwXsfMPmkRQKUooq/WfucNncfUzRSFPNA&#10;pdTvTaWA1GCh3nyL6EQ0ezM0H9fhfX2uyAgpJ/h+AQAqGhd7DFK02ND4CSK9YanQ7b0Hdf5purhW&#10;IFMSK/hhQiueJakVy5zIquZPZzWLfGBFcySzTCkjwwZGhKwIY/Fj0JMisokSj0oNFuCrrQQqnRhR&#10;UdC7+klg4/OIbCmTxqOejEz0UkpIXRnRA5VU9AJWnJgBkBaIhxHwih2NFxclRsqkFrhu9euFlj/4&#10;2/xXg0q30Z8YyPvJp5IYNWG0JU2Z2JIizYmN8FTKcim/nfRILJ+kRQAhcniKeyeEFahESHhHAAij&#10;msenlHBpnADF54rBUx9KoFJUctFI/0bv6a1QoYlYYQBSWD7O2wArtIgPPicKYIpNJIkT8U2A9Kal&#10;BhRpY4a2D+JFsBwpo1uhDImsTNYUViRDLKv0aVJrWvh9a17kfWtbLrO1LJ/FKn2Z1vJnSmAfJo9s&#10;aROgkIiJBInaS1IkzWMFOLrcIy78xIQbmORGonorgB5WXECTBKYvJpE6NiLhCIBJr4HSwMjcdGIE&#10;aJ6L/lW8GJYQMXGypAlctMr04Qd2+NDBP3gpvj6f9l8Fqt+6CSnl8zwk9DhkxCBLmS65JUzGICGa&#10;t1ikM9FIhwKoLVRDRRSonCQoLASFmq2eAtxJhdQnIkUTKeHqHz+oFLnUl+IISAKUWMJQRCWX9vE8&#10;oXyRKjRAegtgheZ9KdcjA9AYpHiJ6A0ljxraUkZ7yzIAiixJiExJI1jB92Jb2cxJrWqOFFY1W2Kr&#10;/Vli61Qyo3UplcEG1chhXSp8Yi1Lfmh1C71jVfK8bV+8G8cywgImpVeVkGiUgOZufMCicX1R7FJi&#10;qLaKxu8rQClCReH9KABL81sSCntRKCYRi/4VDW7JsMSAahYsLkROQgYlYwG8RAnjwJYmcp/7ec4c&#10;duXKpeeI+W9QMv1XgcprSHpymp9+kmeDZ+81dNhAS54qsSVKGtfiM/IQh9pAtLHqB8euASo3x8QF&#10;FE5qCe7QmnlSlPL3okSf632PwfOO3n4LcCgqKeXzKyEUsVz95OopD2hq5Ebgc6NygcbkeyUgiqSO&#10;HoaIFN6yAqSvMyawstlTW/XP01rDr9Jby8IfWOuv37dOxTJYpyLvWpci6W1gpY9tUJWPbWy9z6xf&#10;1czWuyrgKp/Vmnz9gdXOn8EKfJDY3kNdkRiiIo7qMeqhuAhqowhUNI4lY/JHKakrFIHcGIleB14D&#10;AUZAiRMzGh8Lx42EGwuvQ2Rek6h8TgKiVRwfC5iA0RdFLNWkFSuVtR9/9LYl/jfQ7P91oPq1KenV&#10;UbPnTLfUaZJZEuqGeLBXMYlQsbmD60KS0jwqNHIkpm9VY2jEQuldBKV/AEsg0t1aUUoNYKV/fhGs&#10;kyP5e1O+mktsoF9x7v88gVJRKTpkR2wiQvJoYe19Zpuyp4hpeSEdymVNYg3zv2udy2Sz3lU+t8G1&#10;MHhp+JWN44yo+ZmNqpnDhlT80EZXz2KTG+S0yY1y2vj62W1i49w2selXNoTP6V05uzUt+J7Vzvuu&#10;lcyS2j5KEs2SA9iEEt5SV8XFaEapYASYvxikfvH4/WNHhemMHuD6T9GUCkojiHwpGq9H7OhRqJ+i&#10;E6VExXtKfB2RFrEZ6VdUE72emKZw6tRJ0UgGQLV393gLn0Xa65Ps/etv8l8LKr0UWzavtw/efxs7&#10;sPiMNqAO0HQsA3y6kJTWRCPNiaxhPxXlgEwsn0YtFLXCKd1T+ueodI8FdKJXH2Xu9ah8TJ8U5pIp&#10;8RhOmj0ntiWyAaKopF3RiRLxiRZpooaxT1PFsiIfkdbletu6lPvUBlb/3EbXy2PTmheyOW2K2PQW&#10;BWxqs3w2tcmXNq9VAVvctqDNa57Hlnf82lZ1K2pLO31tc1rltenNP+drPudz+doW+a1zifet0Zep&#10;rUGBD6xCrvSWNVUMS01tFj/KWxablC++xvFVY0GExAVMYv4c4wfrqSMtYCxAkxBzmej0rGJHx3Am&#10;fjwAh8IEel2NYdVaotT9ZEXCBLFxikrmblqxANvixQufR6sQUL0mr4BTn/uUEpcuXbDPc+VgSpc0&#10;hbF3qQM0vBePnkv0yLoj0+wUoIhSelQfSsDScRO86hXp0QcqkRKhNeLxIq3uJEVeSihmMDw9J037&#10;ivCQ8FY1S3QIgoQ0WTMkikaKl8Sq54FoKJrFBtXOb6Mb5LNJjb6yua0L2eruJW11t+K2omsxW9a5&#10;mK3sWtyCepW2DT1L2KZeJW19r+IW2KuYBfUtbat6FOVrctvSLvltUfuvbGG7Ajat2ZfWrdQH1rhA&#10;OqtD5CuRLbnlfJvREDSBcdS3gpCIR62lOazI1HKxAZIYPw0/xgdIqZJQa0ajF0WEShArBq8Lg408&#10;JkmUECBFdmlxBN88mVI/Ram41FgJYFEFqtj0tD75JJPdvHnzNbma/v2v8VpGKpdi+Mwinfm/Szsc&#10;JeFeiTt3b1lpPPfi8EdPlozpVi6YJNxVpSRwagIiVOzoUV3doHRHjV83eChAaV7KR1yE0cgF4HJp&#10;HwDSDJXSIaV2ilIClGqlsG48QyQHWjsAJkekuESIhJHfsI+SRbHi2VJbs6JZrU+V3Dam8Tc2q0NZ&#10;m9T8a5vZurCt6FHWgvpV4lSwDQMqWWCfsraes31IFds5rIptG1zBdg7VYxXb1K+cbR5Qwdb0AFx9&#10;AFv/Upwytg7Qre5ZysbUzWldSr5vXctltYYF3rHy2ZNatrT4U8SFbmdcJDYqCkWhSOGlA6T2ShjP&#10;mdXEZpgxDd4VSXmN4pPWySpAQItC3SWWLy5vR+V1iwQAIyFzisjrFJ/6Kh7OUXE5yamtJPOKTBRr&#10;3bbF86vR+cjzP3+d60gM19d6ce761cPgawsqjXur7+Q8Fdw4vOdf/u23T61i5TIWnYiUPHkCmL7o&#10;loJHUcEag1e6F40CXUf1VFQuEikJJJ6V6NRPXjghrUbkNR4PoEQti4L2j3YIbI5yh81zvSY1jTnR&#10;6QXFjxLK3oWAKPxRYmtR7GMbWDOvTWtVhMhSytb0rmArAVJg/0oWPKKm7RpX3/ZOaGjbR9ex7SNr&#10;2/ZhNWz/6Nq2f2wt2z2yqu0eVZ2PVbPgwVVt60APXNsHVbJdw6vZ1kEVbNuQyg5oG/tXsOVdS9mA&#10;ivgC1strA6p8Zs0LpLdKX6SzLKmjWfpEsHekvvFjx6DRTSSKQKSK5us/uWHFmNx84jr1RAKUFm+n&#10;Se6iUVT6VgKVolN0olt40fCAJwopYaJ4sUkXYzpbNgErCTev2Hzt5m0bHVIkWtbf6CenZvFufB6o&#10;/mmi+BXD1WsJKv+9zgHKjb//2tbv0asLESqaJUueEFDFx0GIR6KVQBVdygGilGoJAUiP/iMFtyKX&#10;5DlixNT8VH2l2khg0ceksggtpQWpkFi/cPSgBCqZukQh5YtDavUuaV6x7G9b02JZbUCtL21K8yK2&#10;vHt5W9enom0GFBv7V7SdIwHOuLq2b1wdOzSpgR2f3tQOT25o+8bWBUz17PD4+nZ0cgM7PLGuHZxQ&#10;2w5MqMfnc8bUsz0ja9nBMXV4rG67RlRz4NoJ6LYOqkxqWMHmti1sI+vktElNC1nX0pmsXdksVvaz&#10;lPZJ0kiWPkFkewfCJjG9qJhELPkTJsZyOkP6FPSqSP14Owl2a6mJWimJPGlSQ/CgOpGNQBxqJp2o&#10;AEtGNwG8VgkAVGKAFY/nE+iSIPnSzaxkmWLOisCtV3BqdkUrz+vd+y8EVH/L+4h/etcfrfRDBq1f&#10;S2M3ISwfd11AJdVE3LgIQhGGSoYkgiJmVJEUnrJA0UmgUqRSWiRAKXJFiQjrJUUFRIOOGsPy5wvH&#10;Cc+/hQ6L+iKMPCowYgFYsUgZk9Bv+uLd5Na2PMxdi7I2px1pXL/qtndkPds9tLodGEX0GV3LDhCB&#10;jk+pb8cm17OTUxvYyWkN7dT0Ru7x2GTANIF/m9TIjkyqZ8f4vON8/OjURjw2tyMTG9tuotvRiQ3s&#10;0Ng6dhhg6uwBXDuHViNqVbP1AGtiwy9sTtsiNqrO59a/eg7rVC4LqWAymslR7T2A9S6zUolI+xJA&#10;oStCybs9Ex6BSVFNCFhJiVApfCmdMwilLo3C65MwYVyLRe3k0kL6VvGg3lPRr0pC3yo+N63ERKpk&#10;ADI2afe8+XM8+LhB0F8lY89BpR7iC6akf8uL7N/8UK9vpFK65xvx1u/+8OF9K1assMv9lbbI+Sg+&#10;FHpCCIpYAEqRSemfA48UBfI2R00htbYiWFwuEMcGQqeLStZjOJgy+VNEUd2FHi4CdchbAhQ1SQTV&#10;JUSoOADto4RRacLmsBFNy9n8LtVtXd/qXPx1AFIdOz6+np0AKEfG1rZjE+vY+VlN7MyMhnZuViM7&#10;Pb2+nZ/d2M7MBFxT69upaQ3sBBHq7MwWdnJ6Y04jO8Xnn5jR1E4AqqOTmthhUsWjEwEewDomABLB&#10;jijCjaoJuGpa8JCqtrjjN4CqkM3vWNzGNvjCRtbNY+1KZLJSHyeiuRzZ3kOYm5EIngoCJz1pXkpF&#10;daJMegTGilCpUe0LWMnRBQpQkiQliI+TFBEpHuDRScT78SE1kiWKT20WmxPHERfJUySyhLz2eb/8&#10;3O7d8zwFZTH9W6rd86N/0ek3BFT/66/Av44TeJHK29Sk/4YOG8QfW5GJOy0UepLE8blYEpD305tS&#10;f4U7a0x6M64Pwx06FhSzgCXltsYaYkTReLlSQNK/iDRFiVrhUXhLFxiFuiIiHwsXLpyFAUQRSX0C&#10;ICNi0PfJQM+pTclPbUqb8rakR1Xb0L+aHSBNOzUF0BBhzkwHFNOIRIDkBCA5PbOxnZ/bzM7NbWIX&#10;5jVzb5+d09ROzWjMvzUFcLw/oznvN7HjRDJ9zZk5LYlcgGxaCzs9g8Nz6pyc3NiOTyB9BFyHAe0e&#10;UsEdQ6tSY1W0BW0K2JKOxaDfv7ZxDfJYL6JVs0IfWFkkTx8lRCsYN4plSJsU3V9CLMrSWFIikpq7&#10;qqV0EtAElmwpcSI+Hh/wvZ3KkRbqUyUiYonkiMYNKmXSRBjHJKL3x0yXbKnVFNZsGq/pyFHeYKPA&#10;89slCC86L/6vX0z/42/4mkSqfwWV85nwdfH37NluGTK8QyEdmVSEKAWLpd6UZoEEHKV9alzqxOJz&#10;FLE00qAUMCYNT4FMUUrpnxTaApao9sgAzhPbqk8DyHCXFUOorRwSvb4HXd22fB5b2K2Cre1bybYP&#10;r2UnphJ5AJEi0jnO2bkt7MSs5nZydnM7Pae5neF9nXPzm9uFhS05rXjf+/iFhW3t/Lw2DlgC2Lk5&#10;zQAUZ3YLAAYA57Szs7Na8bx8/rSmgBYQTuNzAfDx8XXtKFFx74gatguyYx1s4OruHEiR5d3L0f/6&#10;xnpXzGFNv85oxTOnsPSxI1oCjcsnSWDpUqdw0SkeoEiWOK69ky4lQElMdIa8iUILgtcsFpFcJxqv&#10;ZYIEcSyh70iAmxJQCZQCloAYVxPUnJyfZze5UnnR6p89A1/duavXF1SyjxXrh2C2RfNGrimZOAF3&#10;UNISXRzJ9UeGKpadl4CjFE9HNVUChKHRuRicjZdodtJDR2C49E8zRR6wovFvotpFREQlUqm/JYuv&#10;uJirZIwfwTpX/tKW9qltW4fXtIOkZCeJHhcByCUiz8W5Te0Cb59f0MpOz29tZzjn5reys/NauseL&#10;i1rbpSWtvcdF7fi8trzd0S4uaG+X57ezK4va2MX5Le38/BYAE/DN43PmtAVsPOcsPgbwzs1qSSQU&#10;sJrYKdLGY4Dq0BhqrJE1bTs11vq+5anrKtu63pVtBWTJpCYFrW+VnNa2ZHYrlT2tpYsDOYFcK22S&#10;hK6GcjcXXkeROqmTJyHiJyBaq2enBjjkhF4f/j02bF8yIlzKFEkcM6gIJfZPX6cZLNlhJ5QlNvVa&#10;p87tfITFb0H1a1Pkfxw4/tef4LUFlX847tzZ046lktpcdszqnaSgFhCwlOJ5XuOAhotBoJIEJyZ3&#10;Xo00+D+mj/sH9DxAqc5itsiRGLxPlIoZmQhHihgH45X3EkSw7jW+svXDIA7GkpaRrp2Z1YwLvxVA&#10;IuKQ0l3iXFkIaBa0tItEpEuA5DLnEpHpIufy4jZ2ZUlbd64t68TH2tnlhR3sCqC6skCgamtXAd2l&#10;Ra34GiLY3LZ2bjbAnEOkAlgX5hLhBLCZpIsA6xTs4cmJDe0EJMcBgLV3VF16XTVsy8DqtmlADVvb&#10;g/S0Y0mazfltUPUvoPqzQPmnQBEPZU6TOj6RW9o/pcgB1JOqMZXmiaBwTk+IgAWuSPK6IIWOD+sn&#10;Ua3qLcmW1NsSMBOTJSQnS1A9K/IiVaqkduDg3t9c+F6M+r21dP/r+PiPvuFrCyq32Z3/Rgwb7Cjv&#10;mPK1g9FKSF2lIlvRSaCSn7jAIxCJsBCgVAs46hzACGRuOE+qba29gf1T/8p9jAtI1s4xURQkiE5K&#10;w7+liR3e2lfLb4GjmtmhqUSe2W0AExf83NYApQNAaG9XAcQ1ItB1zk3OLcBxY0kbu7Gsg11bKiC1&#10;tmu8r7evLm7Nacf7Hezm8q52fXEnTke7vrSDXV/WludsTbQCnESvyws68rkd7QLp4CU+dp6odxYw&#10;n4XIOEX9dorU8yh0/OHxDe3guIaQJbWh22tTZ9WicVzZVnYqYcs7l7KJjQrACrKlMV9GK5AhqSVh&#10;7CSKJFVqM/C7u1EXebRLH+lG7MN5wmABCyZUyoqIfK7YQIEqJamjUmo/oFJAeiRjGkBpoNoS3bp3&#10;fn7x/tr2DQHVf4Tov+KLXszE79+7Z9mzfeImWRPI5tj9YdH48ejSOrwVnD2XJlipBVQbqJkZSdR5&#10;QCSYQC/t0+dGI1o5z3L5O1CHyaMhRuQAIpb3dfFxgU0XL5w1L5HDNo1safsntbLjAOrysm52QSnb&#10;IgBDxLkKGK4taw9AOtiNpe3tzvKOdm9lF7u5tKMD1XU+dnVJO3euL+toVxYTmTjXl3bm/S4Ako8t&#10;7MTH+PzlfGx5F1drXRaYAO+F+YByIV+z0EsPz1KnnVWNRTp4QsQFkeoQva5DkCX7SAN3kZruGEo6&#10;OLiGBfWoYKu6lrUlncvYZPpng+oUcCLcbEwVB0gxIjExdWOYMGHpwyEudk1tWguMv2iKWdPN4UiP&#10;w0hlonSQm1NcolHaNClcHavjkURxHaOoSBWdG92776Wzq9cvu8vBv5/4RWuDv+I6+Suf8zWJVL++&#10;RI438jUR582bg1uQqHKKYwAkKZLSENlvOaBwBCKdKFJRAI4ApXq8LWDFAFQxuDCicdeVNCkS0So6&#10;gIrB8GIMRatIMFoxYqCBQ50RP7xVLZjJ1g5rZkemUN/MBwCretvllb3s2ooedoNzcxVnJdFmOdFm&#10;WWe7taKb3Vqp04O3uwOSTkQngLWCfwcw15Z64BGYbizvxmNXwNYFwHR2jzeW8zV87XWe58YK/Vsn&#10;B173CKjOwx6emw1RQaRSjXUCyv04LOEReleH6IkdHF3D9vG4A+IieFB11Bi1ITAq2vIuZW1uhxI2&#10;tW0J61M9t9X68l2U82wwcQahiIdDE5lChX3uuaGlC6E4z01B5dNB1NJrqNdUtLtfZKtZK42EiBHU&#10;x+Iwfh+etsSAwX09wsIxgV6L6lWdvXotQPXiQjK/ekJ0epUqFYlC7NAlCmmcISEEhIptNXfdZg4X&#10;pUhpqBOUyrgoJWchafNED1MjxRAhofU0qrHEDgJO2SPH1rwRUSp+jKiWlGnab3Kks3kDmtj+Wd3s&#10;9Lyudm1lH0DVx66v6cfhcXUfu7m2r91a28dure4FwHraXd6/v64/oOpjd/j326sByQrAouNApMeu&#10;/LsA1533+dhSAMS5A1hvregJ+LrzfD35+p7e5/E1ShOvKdWkRlPEEnFxnt7W2Rkt7cSUJjSPG5IC&#10;0rsCVPvH1bZd9LA2D6xMc7gGj1Vtda9ytpwzl1RwRqfS1rtmHqvy1YcMTIb3jGscsJhSdt4anhOU&#10;c3/y2a5p8NLNkGk+DOJHZEUK2MKkpH0p1afy1VUCWGKilkCV4cN3WAburVT1elYhoPoro+n/73P/&#10;BlQ+S6xDhw5YujSpoHFlSoKujTtiAnJ41QV+pk+GLlo/I1DpyIIrMmBRVJK0JrZGHFRfaQyEj4vF&#10;UrGuKBUbulnPmZT5q1xp49vY1pVs55ROdnh2Z7uwvKdd5oK/sbq/3VwzwG4AnOucm2sH2O3AAXYr&#10;sB/g6geoBti9dQPtDp9za2Vfu7umN+DoBYCIXCsFkl+PQHWTaHdbZ1l3u0sUvAtYFQEFQAHqJhFL&#10;gLpNRLtB7XUDYOlcmksaSmp4nnT0ODT7UUiLY9DsBwHWvnFEqpGoLaS4QM60GTnTJsS6axHwLoJy&#10;n9ulpE0mYrUvn8sKfJjSovksrEOT/ilavfmG/DVesKrGGkAeG26iWWJi0kOvQZzE0iN3SpIkDksd&#10;IlLXxrPUfCypSCNYwHCoTkaOGhYCqv/fq/1/+RNeBFeHDm2he7U2hoE7jXjT9FWT1+n7pO3zRSR/&#10;hHKA0kCiyAfn7YeeTf0XQCUCQ0N3amxGh+DQVHBCpE1J4yPrSRSAzOdLCx7Z2g5PaWsn57a381zk&#10;lwUIQHWbc2Ot7xC1bgcOtFtr+ts9APUwcLDdA1AP1g62+2sH2n0Ad2dNX76mD4DhcwHOzRUeyG4C&#10;0luKTgD2rt7mY7f1yHFgI/Ipeuljd/m3OwLhks52BQLjwmwYxnntSQXbuOMH1mFo/n3IogSqHagt&#10;thKp1EvbgCA3sH95W9OPJnGXEjavc2kbWj+/tcf2LFvKOBZBU8yyT3sTX403PGB5EUsGN0QpByrP&#10;RkAGN0qtpWJJkyappaWhHJvXTuyrCAzJnBSxpBf8mIV5169f9WorKdhfUSem1yb90/iAtqnrv5v4&#10;nn+Y4X23dVBqCKV/IincFKvPaksRS5FKf3CX9vlnpRC9ap2o1n3GxR1IDq4xRWxAKUeDfte/xZa4&#10;lDoqVbyIVvGL9211v0aQAO2oWWDa1C8iWlxe1QuA9CeikPIRUW4p9eNRoFGqp7TvgYAEqB4Dqkfr&#10;ABggu7tuENFrEAAbRCQbCFiIaqSHN5cDKB5v83hvZW8HnpsCFkDyA+4mgLsNCO/weItodl111xJ+&#10;lgUdoNjbOUCdndUabSHRitrqKMSFRLo7ISx2j65PpKpjO4bXtU2Dqtp6VBdBA+hf9YS4gLyY1Oxr&#10;G1y3gDUtnsNS0hR31gBEo7dCqb4K47wLdd5wrlBK/zwbAdkGyBcxphQr3NxSp0oC85fApdIpqKtE&#10;Vsh9KSo3O43STJ0y8TfR6n/5vvxSvt1rASqncnabOrxlAnNnz3DbBGMzwZpI0iSA5Rq7jjL3dH6q&#10;kZxvHZ+jukpHO3Q1ExSZ1C4GwAmgt+U8//j6mKR68TCEUeoSD6YvOY3RbKlj2LDGJWz/hLZ2eCT6&#10;vImNHNN3ltTrIpHi2jIiBtHmNvXObdK6+4H9ARMpH1HoAY/3iWKPAdKToCFErSGAaqjdDxoG8AYD&#10;JgC3jo+tGcJzkB6uAIyriHCKfisEKqV/1GOq25YRoUgfdW4s5Xst9/5dIFMku7wI4gK6XaA6Nb2F&#10;kzQdGt/ADo5t4NTt+8Y1sL1jGqNqb2g7OduH12F2qzLRqoqt6VPZlncrZ/MgLjQ02b9WPiuVLY3F&#10;IAJFkLehS/fk/qQFCj5Q+d2inH+hvDpYMySFPzcvSZpSp2JokfTakRaQFQm1ypXIpc8tV7aE/fDD&#10;9z5gefNvr9p/rweoSBMkoPD/V6ZkMRx+MOvnj5WAZm8CCmWlG35g+esqUen6Q6ueErjUM4kG6KJo&#10;tJzIpHrLr2dLQHHtFO2YUSbgpIsbyRp9k9mChjW1QxNRiNNQPQVdfWp6S4gKmrQASmmcaqT763rb&#10;o/UD7QHp3d3VpHtriEZ6JDo9Xj/MHgGkxxtG2oP1I+3hxtH2kMe7a4aSIg7ja4c5YD3g8cHaIfYI&#10;4CltvAu47vP1d1YPhAHsDxCJbKsHQVT0s5ucW8sBGGC7AaiuLIZ2J/07PRP1BqA6PhnhLb2qI4DK&#10;PQKyfWMa0hBuwnxWY9JAiIvB1W0DjeHVvSoy41XJliFlmtKioI1rUsi6V/nCMieNYREBgRYlON9C&#10;F6m8yPQbf3ifF6I8DGNC6ghMyZNBWqDGUDM+BTpAMbJJAVgUbmwx+TscP37Y96d8NfO/1wNULlJ5&#10;f4B1a1a6qdTo6uoTYeLJhES1EamfaitFJz+4lIKIfFCfSTWVhLExpE8j7YtBuiLRbDxGxuMxF6Q/&#10;fCxqqeRsFkyBJ2Ce95LbzA5Vbdfo5sw4NaCpWhe6mpGL8Y1p9Hahb0T6RRp4B0ZPhMKd1X0BxyAH&#10;DgHlQeBwe7JpjD32gejZ1gn2ePMEItVoe8DHHm0AXEGj+PzhgG4E4BtJijjMHq4dCgBH8JxDSAep&#10;z1YPthtEtRu8fXPFIHeuL4UUWd6fnlhPlBhdOJ1QXXR0oDqJRvDUlGaIbKHXxzdilISIhXxpH+nf&#10;/rFNiVb1LZhm8GbGUbZAtW8cVI1oBajQCC6gOTwNYI1oWMDqff2xpSSaiw303KN+6w3/IrA8ZykG&#10;NKNpzEaj9mIBkzgCSa+r5EtSWSijkO/HuPEjQ0D1fx2e/bbN+jmaNKrv7pQemBjz4A8Wn7tjHLF2&#10;6ksRfbQSx70t0oIopWjlqHfupAKVlNS6Y8aKGoA3Xgy+nvEQPi8RAtxUrOh8B4KiaYm81B2kTMPr&#10;o0yoBZtG+occ6PQM6paZ6hN5oLq5uqsjHRRR7omQACT3AgHIhnH2aNM4e7hprD0NnmDf7ZjM40R7&#10;tHEcEWsMn0fUChwFsEbaY8D1mLefArgn6/WxEe7cAWS3iGi3ANh1gWrVYNLBIRAbA/ne/aH1+9ql&#10;pd3tHFHqPLXeKUepMyaifhXgPwaojnAzOMQw5AGUFopWO6mptgOqLcxebWJMZP2AKoyqVLbVAGtl&#10;LxhBppMnNv3aulbObSU+exdvQvpVzt/Qi1b/vLXELV9QFANUofmcGNGiAypEumlTPgeU5q2S0JRX&#10;qq5GcuHCBZ7XVf/X19Z/8v1fi0jlZ/1u375pn32azZlexoCQkCmkWD9FLPmBR4eU0AhHHMDjH5eX&#10;hs/zSfcYKeetoAaxUkJAGc8xVTCHsIiJmBhOhXo7T/p4NrVjdaZp69ueYfXtwEjEslPpBTl2rS06&#10;PyRGS7oRKaC2aeo+gDa/T52kNO5h4AhSQQ8sikYPNgCYzWPt221Eqi1j7MmW8USisfw7b28c4z7/&#10;IUB8uHYEtZfeJ4IBsAc83uFjt1brDCNaKWINAkj97cryPhwIDIiNGxAXF6mnLs7vyM+FcJfRkJOT&#10;BCymiQHRodHMW5ECHka2pGi1l9pwG+nfduRLmwfVsA39AFa/araOgco1/WrQv6pic9qXsbFNi1in&#10;Sl9Y/owpLLKzYBPjJybQW/vjNkQ6a2vfKiHVVoArIjNn0XmtU8D8JSMFjMsNLw1RKyFj/CkSJ3A2&#10;2xLjnjl74j+5nv8WX/NagMrf8A0MXOPYPCmh5bYqY0hZEcteSylgVEYVnJZPTV1OTJq30rIp/ZDJ&#10;vtJDjSiImIgu2RLpnkZAVFfJJDIJoMqYNJq1LJ3LVg1sSKrUyIHqyPimzDKh8wNMighSk1+Bebu0&#10;qAsRo4ero+4Sqe6vox4iwtxXpNo41kWsx1vGuaNopfNk60SANcmebZliTzZPpL4iQhHRvttCFAsa&#10;D5jGAkrv8d66MbCFY+z2mhGcYSg3BKi+LkJdhay4vKQHP0d3B6ozAF7p34mpyJZmtGZKuAkyJUbz&#10;xzYCXIhsRwEoQHUAwmIHLOC2IXVsKwqLLYNq2UYEt+v717A1DFcu61nZFnYpb3MwpxmBSU278rlx&#10;gorFqlQGNsNFhFb3Gr9+UOlRdHtowKZ+ViiiVSRec1mWCTyxucFp5D4+/cQkTBDEjRndff3UaR4L&#10;+Cr+91qAyv/CN2/e1P0B1aCVv0J8aiNFqria4dFULzo+9a003Sv/BM81SUoLBu58c1RKDdWTUrNX&#10;zxOfYbzYTLAmkqKa1K9w5tQ2qV1l2zhUbFkDdxEem9KS1K8VU7ga3YBSR01+mSh1BQXENfpVt0VM&#10;wO7dBVS3RTwAlHtEoyfBk+3B5vH2cCvRyYFqEgDjYxsm2dOt00gN9TjZHm0mNeT9x5unUXNN5HES&#10;nzPO7q/nBI0lYo3iewynriJSqZZaBrAA10VAdZGIeRbi5BRRyh2AdUw1FeA6RF11hDTw6LjGqCs8&#10;UClSCVQ7htV1wBKoNg+sSW1VE4q9uq2CuFjYpbTN61jKJjCD1Rd9YI1CWSwRK08jOTvscF4aqEgl&#10;+2u58AKo0L4msQAjD4/ITFQndeMkMKuoLpJTZ8XmbyPjGX1OteqVQiZ//6/vKBcvnrcMH7znzFc0&#10;nhDbJ02Sf53ydf9MlN9rQqMLMamZBCgVyN7uKTmv0tcCYAKbRsBjENniA8AUsH/vsUi6ZenctpYo&#10;tXskF+IomDOYv6NTmLadSS3FPNMZzllqmItEqqvQ6pdhAa+Tkt0i/bsFyXB7HZFKddMmSAl3Jtod&#10;3r9H5HrA47fbZjjw6DzYBJi2z7BHW6baEx4fbuHtrdM5k3iO8XYfYN0NVKQaSS01jGg4DCp+CCQF&#10;xMWKAQCb1A/C5PSc9kSqdnZyZkvnZeEOoNo/BmJlHAJbjkv9RtXDy6IONwt8MwQu6kUBykUrtIFi&#10;A9f1q2LLe5azJd3L2rQ23xCtvrYu1b+yb6DZo6H/i8TSO/nBe9HKkzOFfguPeNcg1scBmbaZkKLL&#10;2kDKigQASdEqLgBTah4B0Ck9vHPn1fQIfG0i1dq1qzwGj35ITOokpXyKUHJUFVg0suFqKaKTLIs1&#10;rKi7ogOXb7o3Himgm6nyERwy2owZI5r7Y6dm7F4ynQktKzB/VMf2c8EdHA0lzQV5elprqGro6hnM&#10;MjHXpHTr8iJEr2j0rtMrUlp2dTkKCUiFuxAQ94guDzYQoTZOAmjURrz/GKA83jTevguexplhT7dM&#10;BzSkgtumcaYDrplEtJn2GHA93SFgTXagvLt+rN1eCwWvaLVyOH0p+lyrhtOnGsTbEBZLiVjzujBn&#10;RbSC7neUP+nfscm0ASY05abQFLMZ0elMBftBBVmhSLWT3/F5Gji4pqutgrADELCWdS9jc9sXs/G4&#10;MvUnWrVhwvmTZLEdzS7DUJETHoDCIa6V+Naj3kPR13KaQXkiomhPSoRKxui9opT/UU1iDT/Ood/4&#10;Kv732oBq5MhhbgOh0jjVTwllmQWwktBsVBTyz0Yp1UgYN5YDVpIE8QCcp7hIJlcgUj+nvuDrxBrG&#10;IkrFgf1LQGGdNm5kbMU+s6U9atnW/rgfDatlh7kIjwKqs1MZsQBUZ6YxtUvEukC6dWk+ByWDE8CS&#10;jl1fhrqCvtM9Lv6H1ERPiUJPOI8AzmPA9cARE6PtKWD7nmj07eap9u0WRaxJ9u3O6fZsx0wilsA1&#10;257u5G3A9oC0UMC7T631cP0Eel9EreXQ7atGoaqgz7WCPtayAXZtfg9EtTSlxUxO984JIuyZqUir&#10;xjdhtgodoC9aKUp5NRUeg0PruRRXwAoeTEMYsiKobzUaw7XoXVW2udhQT2CocVj9gtazegGrVSCz&#10;paYGDe/UFqLYxQiGcUBS9BKJ8aZPGyj5kjakxMQ+OnWKpNwIlVFgdUDEEhuoSFe7ZjWHKU+y9Fsj&#10;n78z2F4LUMmNp07t6s52WeYkotATUwtp1EOpnQCkTRWqpxSZdASspNwhFcUEJnkwiG4XqFSLJQaM&#10;IjXi4lSbmGZwrrfj0Z8pgVNsbds3nHkkBvwOMz17hBTqBLXJOYiKC0oBAdclNX8XEqlQMlynprlJ&#10;fXMHZu7B2uHQ49RSgOAxtdGzDZPte6V6gRNo6o6x7zaPs2dKATdOtmebpgAqgBU8xZ4FT7Xvd86y&#10;H3bOBVRzANQMewDgHvLvAtU9nu/OWkgLjgPWSqIhUevuUvpWC/valbnd7PyMDnZuBh4WRFWB6tTk&#10;FvSrWiJXYpiSuuog5wDA2jOqgaPVgyEpBCZFq+1D69qWAWgDB/E4uL6tH1iHpjDRqks5m0ykGlr7&#10;S+tV+QvrUP4LK5cnkyXgdRRxEVqRyUdceMsaFL0AF7ImRSovWoVFrpTE1a7ub6O/HaP2GoR8/x3m&#10;rK56WkA/qP7OYPL/bK8kqP55c8RlfNE/eC89dsUYrmgxmRsaRFbEEUUeg+jkGDxZFItl8t0R9bYa&#10;xQKUrLcU0QSwxAmQzejzRbNTW6WJE8nqFvzE5nbCz4GLad8wWDNqkKPIe45hCXZyskbWGYOnbjlP&#10;/XIF1u/qYm/m6ZrGNJATSfFwZzXKCOjwR0HUVGtJATnfbpyCEHYkglo+vp4+FHXSM0D1lI8/2TyF&#10;lFBpoYgKotf2uRAas0kDZ9njbbOpq6aS/k2gThtLbUVdxhGw7hCp7vKct5bQCF4EqOb3hEqnrgJU&#10;p2dQ9xGxxFaemo4OkCirVPCw0kAIi72jxWoqQtEuGN3YgUq9uG1Eqi2AaSPAWj8IUBGxlncrj81Z&#10;aRvbsKANwGW3U/mc1gznqFzvJHJDjVrG4EmXvLVCqqO8TZFacCcmEF0gNbAMYzQO4hYfiByihaFJ&#10;AJFO69atew6qV2VjyCsJqn++W+3bt4deUgxHjztnJGh1LSET4ydNmZq72qukXpTSC2dHTKQSqGS1&#10;pTFvgUndfecTDhCji+yglkpEOpMxcYD1qlmQBii+eRTuh7jYjkKjH2c2SYrvk9Qp6k2dA1Dn53e2&#10;S8iCLi9lmJARjCso1m+iUr+NSPaudH30nG7TX3oMQfHQl/opFXxABLsFgydG7/EmiAlIiWfbAQ/R&#10;6CmR6em2OfZw8xxqr/nUU3MhNqi5ANV9vlagug+47vJ4e81oms1EqxXDAe0o0s8BLvW8sADCYnYH&#10;d07NauvOmdkAbZaawm0c2SI2cP84qHYo9r2jFLUau4i1U2kgwAoeUtc2czYQwVbRv1qOr8VixLbT&#10;WxezIXW/ss7lsjMiksNqFvjY0rKAW2qL56tYtfGEOilMmPDPQeUHm1yZkkBYKJNQtiBpmQgm/XuT&#10;Jk1euUbwawGqkSOH04kPBRgwdZFrD9HHH6m8JWTRnLZPNZI/rRNJofROzKCAKILCsX+AMDZRSkoL&#10;xyDitvT1J6ltSvuKqAtqwpIhSZrYwp3TsGknaaaKqhbrd4EG60Wi1GUNGKL5u8Y4xlUodTdHhTj2&#10;PvKiezR9H6i5C8nwmF7UIwEKcIk+v0s9dY/66k4gddbW2S4qPdk2y6V83+9ezOMiu7cJYAXPA2Cz&#10;qKlIAzdN4zknAqYxNHuJTqtHeWflCCRLw5gKHgxZAhO4CMnSItQV8zthhwaQGFE5y8/rERitXRoo&#10;4mK/ela0CXYTqQ6Mbmq7h5MO0ouTej2Yj20EZEGDa9la6PXl0Os6s9qXtPHNv7HulXJYm1IfWeuy&#10;uaxQ5vQWGy2lVgtJE+j6VW4puDc1rJ3GilY6oZEmOQULoJL+T5lGHF57RaoPPnjffvzBWxgnf8AX&#10;x3v+rqng3xxUflPFX9Wy/2oRbFajemV3V/NHG0UeUeUyeNHHVFe5tFDRS01cTZz6opPfQ90z0CRt&#10;JErF4nMkYYpFLyUtwtmmpDQLejDABwMmGvrgBC5APCjOzGR+CoHqGQlV6VGJmJB49RoN3xuMZFxn&#10;7OMGyvLb6PMewPrdJ0LpPN04wZ5BMrhoBRHxEHDdB1QiHh5uVZ1Eyrd5OtFqJinfPCLWAvt2xyJ7&#10;tmuJPdmxwB4FAyj+7cm2eZAd1FhBM2gsT4GgGA/jB0lB+ncTwuLGsuE8QuMDrBtL+qCq6ATwvZ7V&#10;eR7PSL40uxNEC5FrAv6DY5vYUQCl3tVuGsN7RhOtiMq7iVrB1FqbqCU3D2tgQQNrW2C/Wra6N9Gq&#10;ZyW2lJS0iS2L2JB6X1nHMlmsVansVrNQZsuRPqFFY0jRDyxve6Q3xKjdxt6jN4ofUcY7Tm+JVQFN&#10;eW1dEdkRC7Bt3bLRR1h4vvi/kdn+De0BXzlQ+e9O/jvWw0f37Yvcn7KE7c3n4BGTJ0AJPAKRvw+V&#10;EMCobpJ4U4SGPsdFJj+gAKCU05IoaYmZdkdlSR3PhjUvZyu4iLZzoe1DPHtgnKZn1UjF2BKlwnku&#10;zksar+Bc1RzTCsYxVjJGj4pC/al7UOmPpOOjRyVwPXEM31SAg0qCx3uA6zmbB7ieQEI8g1Z/vAnW&#10;b+scB6qnOjsXcubbt3sW2Xd7ltAUJmIFzUK2NIvvAXGxdipzVCPpVY2mTzWStI+G8NIhDlTXlqCw&#10;QFx7nrmqs6L9EdmeJVpdQPx7ahqzYBNwvYURPE5aq77VfnSBe8QI8rvuBWzbuZlsghXcNBhgDW5o&#10;GwfWA1jVYUPL28Ku5QAWtVWzb6xHpU+tRdGPrE6BTFYkWzrLhH10ON8yPDchLFCJVn8BVGICVW/F&#10;kDWc7N+oreLQypCjlUDXq2dX35/9d4zLQkD1ZwP270cqPxukx+PHjzhdnlbZqI5Sj8ofqQQcbQGU&#10;OsI/s+OWEPAx/ZufnPD7qAtgEtqqnorKH1d7ccvn+cSmdqltqynQBaqDE7QcQIoECn0ilZqqkiNd&#10;YhjwEkyfJEI3ISVuSezq6idqGx4fS+sHqB5LFEs/6glAerIVIkJ9qB0AiP7TY3pUilZPUE883Uod&#10;BSHxLBhyghrq2Q4A5c4C+2n/SlLH+fSyFkB8zIbgmMsjfaxAGsTrpyKsJRXkCFg3iFQ3SP8EqquL&#10;SEv5GaVYV8Q6g6Ptmbmd7PTczjSEW6NfhLTgdzuIhGkPBMwu2ZghYzoA2HbSywrm93c1FX26jZAW&#10;gfStVvWqZIsZC5kNqKa2KWkjGhSw9qWyWP2vP7TSOd+xfFnftaQ4WTlvC1I+N8AIWSEW0A00Ph9m&#10;JFrRt3LuVdDrUSNJqxnRgarw1/nZEvLsV8LixcsoBFT/Kaj+da7GH6m2bdviiuEoMH/qSen4BxMV&#10;dTS1Kx2fUrpf00A0flpSACnhjYNobY7cabX5g2IZEEZFO5gSI8n2VYvY3J71bS2M13ZR6CIn8Cw/&#10;AXt2WuoJ3e2JABcAlkSsVxkmvIlw9jZAukmqd2M1g4f0p54gnH0Cu/eY84iG7UNSQKklnkKVf7eP&#10;NI5HUeRPICW+dQQFUQq2T5Hq6bb5gE011jy+BmAFL0R5sZge11yeCwKDSKWIdS+QlJFa6/oqSA+o&#10;9ZukgU5wi9j2LinoLSKopoUVrU6TAl5a0MnOLOjCUGV3O0VtdUJsICzmYfptB5Ay7YfV3AMjuI+z&#10;G1DJGHQr9PqmAbU5NdnYWIEUsJItYYhxbscyNqdjOZvUspj1hwmsky+9lcmZzgpmScuygwQsa/Az&#10;gX5QCVC/gkrg0VI8/R3kAixQaYNlaKKY/NqvXfMszP4FQyGg+k9B9duve3Gbx8yZU1n3SdMX5i+R&#10;mDxUEBpKFFgUneSOKmORhLj2xKH/JPJBI/WKVDpe5JJTbZTno/by9IvCRo+saRLYiJZVbUnf+hbE&#10;HXoHF9YR5pGOIfE5NRNyAkOVS0z5urSPEYubTOHeIFJpxkkR6uYq6hkA5ZTmUqdLSCtgITGSxk/S&#10;o6c7AASPD4KlkpgOeIheRKknUk/A8D3dQs3kO4pW3+5cDKAWAR5Svw2zEdVOd4C6T111L3AqHhiT&#10;7Oa6CQB7LEoOfgaBCrHtHc1fregHzd+dSNUZNT3eFXM72Hmi17nFPYhWRCyYwTNzOtnRaW0AVmvb&#10;B3FxYGIz0l0YQdJBgSoY0mKrUsCBNICJUit6lrdVfaoQrSo6UE1rXcJGNipobUtntgo5U1mhj5NZ&#10;ZoxxEmGQo9rKU7H7o5QHKqV/OmFQYsir3i8l097l8Cx50Dj+4cMHfZHKv3LieUb4Tx/4s9fYy//8&#10;v3lN9Xu/sL+z7pEXLVo2dUqKuKSA8WDtdJT+uSgkXwpp+eR6hD2WUsEEpHiKWB5RIaclbwzE7VCC&#10;PdTb2rQeE1BVyPORTWoPqHrVsE3q20A5H0OKdFqus1JMSDiLz94VOReh8buBMvwmtdStlYzMo/PT&#10;9O4DwKSjgcNn1FBPUaA/BVCOKgdQz3bPsSe75tj9bZIhQTjQDL5Hj+rBBprCGyEjiDz3eVQKqLrK&#10;RStSwifQ6zoP1s90YLoXNAVATbQba8bZ1dWjiVaQFTzeWEVthS5QNP41pFJXlvTi58bgU9IlSIpz&#10;2KmdWwioZnXmELlwgzo6DXsAgCVAHaLGOkxdtX8CPSt6WNsZt98sUEGrr+uLDhAN4Aq8Ap16vWsl&#10;enll3XRw/9p5rVHhDFbmszSW423MMxmZiayF447x+9XD4sX5q3B40sus079hRe6/Wjauv++qVcuf&#10;XwwhRMXLvxH4NkR4L22+/Hlc3i0aVjVVHLdZXdKXxF6vCQDJXCQa0ciZuFAz6d+V/vmZP9VRIjcE&#10;tkja58vdMUUM7JsrF7CZnarYil5VbQvM1wFSviMuQkFMyCUW08qLgOoikUpj69eZYxKgbjGJewvF&#10;+E20d3eJEtLlaUzjgeRE6k2hlnhAg1ep3tOdc+weEeqxHulPidW7vwlwURs9XD+NERHeXy/qfBaq&#10;dlHp1FBb5kLB0wTeANhg/x5u8D7/znoPWJdXjiLtHEukHA9pMgaKfzj0/nDo/SGkqr35+aHWUVmc&#10;md0VWp23F/SCxZSHRTcicGeEt524eXTAHQqN4CTodpjBA0StXdDt26DY1QDeOKg2E8FVbCWAWtq9&#10;AqeSLe1ZzRZ0rQDFXtrGMMjYvWpOq/5Vesv3YSK3pTEOZqRqCIdSbSXB7T8duTHJrFNkRQQAqLRc&#10;7sL6vDZtWoWA6i/A0q+Fqm857HffP7WsWT/yIpWilOhyIpBSOcf8+YYO9bbSQT8hITB5Y9xeTSWQ&#10;+UmKyNRSEUhFcn6Q2AY3KW2LodKDaPhupz91jPToGA3e06RNF6hHziKcPS/1BGC6tBR2DW+Ia6jD&#10;r0nIunIwkYKUi4buLcmH1JwNRFlOT+kBkejWOt4GRA9h+e5DTDzg8Q7N3Ef0pgQqRZ57gToC1iyY&#10;PnpWgOoJ9dTDzWoAQ1JsBIgQFPcgKLzPUYN4JpZopICr1LuaQho4GTCNtUuQFpfpY11cNoSfeQDA&#10;6mWnZvewE7O7s3GkN0BiRGRuTz7WHZu1HvyuXezI9PZ2HHCdmOJFLQcqItWmIfVtA9FqjRrAvQGV&#10;XG0BlPZvLexa2Waispjanv3CdfJYs2IfWvEsSS17Wtbr4FAVSWYx/tGQfwYVHxeoIsoyGhMeWR9I&#10;JePIisKFQkD1V4HqRebv0OH9loCtfKGpqURKKNIkQmKkWsk/yiHw6OPqV7mNiL63BSK3S4qUUKmg&#10;TGL8qV9UqPSy+T628e24+/ZgOTVRah8ynsMzGZ8gbbqkJuq8znaGx/PL+tg5ekAXGLe4uIx5ptXQ&#10;2ESmyysYa6euurKS4UFFDeqcexsADTT53SBUENQ+d4LU8KVHBYV+gwhzm39/gJLiLlHnXhASJHpP&#10;ikYCjCLUt6qpdiwlwq3g/cUAdR5REBDCAD7ZBNAgLh5u4mPrZwMqALWa56HuugnVfmEZEQtwXVw+&#10;0i4sHQZB0R8w9bOjs7rbCcB0WsCa09MOT+9qR+Z0t8NzutoBpE1HOMemtyP9E6ga27aRTYjajZkn&#10;a2iBNIJXuHqqgi3rBai6V2VTZCWb3Zl9Vx1K2Sh0gZ0rZbeqed+2Lz5IYClw8o2ixeP/AiovGrkl&#10;B9IDUkNpYbn2LEeE1dW/5cyZA5clXxM4hP17+fDyr61cvHi+05TJUVZNWz+AXOTRsKHICsDm9io5&#10;QElIK+EmTKDSRG3340iqJLDJdz0MUSpdoujWoWYRm9iuIkU4BpNMxR5S6gdDdgyP9ONQ0MdmdbCD&#10;pElH5nFnR193alF/O0cUuEwNo3N1zSi7BKAuk3ZdX0eTFxZPmr3bStFEe6+b5Oqfm4hp7yCsvQnI&#10;bpHu3d0w3UmQHm5Un0qMHlGM9E9R6uk2msA7l0Gvr6LOWggw5wI86HQo9fuBc3ibzw+aQ/00g0g5&#10;CXpfoyXTAPVkADWBn2e8nV06yo7PHwRgenF62s7xHWzr6NYWPKatbRvX3nZM6mRbJ3aw7VM62rZJ&#10;bW3HxFa2i7Obs3N8K5rAzW0zoNrM1PM6yIrVKPaXoYdc2pO1p92r2ELOrE6ACpXFxFZFrWeVz6xZ&#10;8Y8Z7kxmGRJzYwNU4QHOr6mfNyIiAkPpnxaTh4OwcAyg26qCKoOPxUNWduSw32XphWsqhP37nwPM&#10;U1R4JMVYxj30x5H3hBa1eQChNyV5kQwaqZVUT2k+J4psmuPFYcKUPbXIk+LJF50+iExdEkLDaww/&#10;HBFPYwv5PkhmgxsUtxkdKto6aoedEBQH0MjtIVJtndzKFnMhze1BykOvZt3wRrasfx1bOZiLbEQL&#10;2zyune2b2cNOLR5kl5EL3aaGugKA7qseghq/AaAurR5v51eMtmtrJmABDbh4/9oa1BAA6lYQwFoP&#10;qKiTHgCoOwDiIe8/3jIPsmIBRAbRaCtyJVLAO0ShG2v5Gp11pI+kgXdhA28CpivLxxKRRhJFR0KZ&#10;j7BTC4cRfQbbtsk9bdeMfhY0urMFjelkqwe3sLld69jcbvVsZNOyNowzrl1Vm9yphs3tXd9WDmlq&#10;i/vVtWWDGrMeqLVtAoAbhzcFWI1sPSJbAWtV/5pYRFdxUWp+5/KuppretpSTLg2ulce6VfzMKuVM&#10;a5+mReFCXaXXWCm7toS84earvGikj4lC140tHEJbScWUTYg40r+vWLr01xLg+aWka+HvZWX2yrF/&#10;L9Lp3Tq1dy+2hLN+ZYQICFkMi0pPoLpJ6mcZaOI3kSwxG+njwvrJNUmyGNTrSfhc6QIj0RMJyx8z&#10;Ng3fmgWz2Ygm+Ih3p55CTLqT1GcHsqQlqCrGtChuUzpUsmkQGOPblLaB9QrYoPqFbFSL0ja6VXkb&#10;37aijW9N4d6/CSBrY1vGd7HdMwbYyaXj7ArgOEe0OA+BcJFzBTBdXTmOyEJUWT2OqAYNDrhucu4p&#10;PQR0d9ZQgxHBHpACPoCcuEcddZve1L1NAIzm7y16VDcB1E2AdRda/fY6QLt4lJ0FRMfnDrb90/pY&#10;8NjONGdroCT/2obUL2H9arEmp15J61kVDz/ImG6V8lmnCl+h2ctjLZhsbsVj85KfWRc2QfatXZAb&#10;zDc2pGFxG9aomE1qXd4Ch7awDcOb24ahTZiCVg+vgS1DbDy3U3n6Vagr2pW2GQBrYqtiNgYmsHeV&#10;XNao0IdWKBNrT+NFcYOM0vV5Y/eeTbQA5bws/KAiBYwkg1O5CPvqqoljx3hQ0vKCEFD9zyOU/xn8&#10;Td8ff/jOin5dwIFKIxpOt+fGNmK7+kqsn5aKKWLJ30+PMnBUiphAE77Ow4LRD8gKyZJUFGsGKF3i&#10;WNa8XB7u2CVtHlT6iv61bGW/mtx1i5DKfG69qhWwwfVKcPfNh3g0h7Ut85m1w2O8e43C1rJULlKd&#10;z6weYyJNi+SwjlyofesUt+FNKiDIrc3dvo2tHd7eNo/vanun9bWTXPhnOJdJya5Q65xZNNAuLUeJ&#10;AbFxXTNRawUuRjvWAi6Ii7uA686GObB8C+0u6d+DLYt4W+/P4szka8dSKw2ladvd9kzsYTvH9SCq&#10;dEBFXtU6lcxlHQFM88LUOFiLFXk/sX3DqZbrA6v1VSarmPM9K8+pmjeT1aCebF7qc2uB5rFlyWzW&#10;ucLn1rZEdmtdHBV66U/5/YvYzM41bc2QlrZ2SDNbPaAhaWA9m9epAqe8zSBKzcJxaQbgmoh0aUit&#10;vNauVDa+R3rLkoweIo1gKSy8FNBTWThxrUDF8SIVLKysuAGV9mLpc+vXrvmvZIVbD/Lyrq+X8Uyv&#10;XKR6rvl7cM/eTZfaFbUxkCbJpMXP6vmHE9WnEqCU/ilqCWRKE6PBQmlnlaaEo9PfikbEioKHupip&#10;Tz9IbZ1qFrYhTYvbuNakMC2K2NC6X1rzQu9aOy6w9jgpNcr/ibUs+qnVzZfBKuRITWqDeoAduWU/&#10;TW8lUBAUz5zWin6U0kryWPCdhJYf5qvI+wmt7pcfWocyufEkL2aLejZgfSms2tSednxmP8StMHIL&#10;5YY0DDYRYElprrkogCVa/ObayaR6U1jLMxNALeHtedRhs12kurICGn3FOCLTAORE7WwbKdqmYa0Z&#10;z2hmU1pVsmF1VdsUsC7liUjl8lm7svmsfsHs/NwZrOKn71qNLzNZrXyZrUruD61Srvet8ufvW6XP&#10;0ls5NtXrxtG+zKfWqkhmlmx/bI0LfmQti2WHLs9vY1tWtEV9ANSgJraybz3H/i0gBZzZrozNBFSz&#10;cVyaRl01pn4+68FISN0v37c8aVG9sJkxvBq+L4BKI/Z6X+oYAUt1lJbsqV4Oz9yV/u2TDzM+X47+&#10;HEchNdXLuA94z3Ht6mUnuoxMvi2hrNsoDwHhF9OKXldKKECpthKoFK3k5Rc9ilaMMtDI50RBER2F&#10;BdgRKKDjAqyyX3FnJur0qVOQqJTbupbLbO2KvW+dy2TmovzUhjYuZiNdaliXBmdha140izUrms2q&#10;5ELnli6O5WNCuNB7iezr9xJb2ezvWNGMya14xqRWIlMyIkR6a5Avk3UCmFPbVLZlvRtCSyNandjV&#10;Dk1hr9Wc3nZl6VDYRYYL6S1dR2l+a9U4ADbRMXiqn24HzSMqLSZyLWD/1XQ7v2ScnV86mrppqB2c&#10;3g0ioSX1TlMLHNSUC7uyjWxQxPpVy2fdKrDH95ss1rt6YWtF1GpVMrc1LJSdx8+tNRFsaBPS1na1&#10;bFKnOjaxY02b1qWuLejTmN+zjk0hpR3djHSxypcALKc1Lvyx1c73vrUjSg8hNVzQoyagIhL3qk6f&#10;ijH7zhVtNmng7A5l3KzVeBxt+1f+zFp985GV+SS5vcsK10gap/dHK18K6BhAXwoYWiwgf1uZwPhB&#10;lZR6+P69O/4M8HkqGBKpXhKutCBbQtqopAgaapNESXNUEsm+SKmLRhdZITP8WAwcxpRPOqSF61nx&#10;dQFozCLKMgtQvY2lc83COa11+bzWqkQ2q583rXUp/bEba5gJo7VsAFKlaZ1s11QYsvFtbdO4jhY8&#10;qZvtmTXANo7vblO5IPvVKWbNSf3qcfdvUiirNSygqJbDncYFP7YupJbdGTsfVKsgPR0o6Z71LHg4&#10;siBAdVTAmt2HflE/bKMFrqHInzDcJL27Sz/qwUZEtNtWwvot4MyjDqNGo346w+cdndXL9k/pDHnQ&#10;0J01/etS25SzYXW+sp4VPrXuFT6zDqWzWutimZl7ymNjMLCZ26uxbZrQ3XZM7+fOlkk9+T26WNCo&#10;dhY8oYvtnNzVtsAKbh3TxoIgYZb2b2hzetZGYFzdhjQpbq0RzrYqlomlBV+wxwq1OlKleV0qQnww&#10;DtKR+opUcGabEjaFFHBEnby8llmt5udvW47k3AyfK9dFWIis8PpRrrby2UjLAjo8lHokwCUAat7q&#10;0KH9IaB6SRj6l6c5eGCfz3PCkyalSBzfkso62EeZu8glmhxK1r9ORwBT7SVAabZKTklRiVSKUlH4&#10;Q+bNkMoaFs1lDVgzWidPOhtQ60vHaK3WGPmYZrZtYmsA1db2YJhySI3geb3txMIB0Or97NDc/nZg&#10;zgBIid62YWR7WzektS3t3YgLC4Kgen7rVSWv9aycx3pWzG0TmjMmQdE/v3M1rJTr4VnemoNqYXxH&#10;OzatO6LWXsw7DaLBPARpEVO9QTR4ocsfrp8PZT7Pndu8f2mZaqjBdmr+ANLIztRQbaC6m9rK3tSB&#10;EAez2pWyqS2LunH3cY0LWz/o7ZGYtMzpzDYPaqFNY9vbHr7fvhk9oM472YGZvWzf9O62n7N7Ugdo&#10;9Pa2ewI0O8+7fkQzmM6mMIbUUSObw4DWs1ndqtjQBuytKpkRMiKbTWtfwgFqJmCa1QXQdqvkaqyZ&#10;LI2b2LSwdS2dxRqw6jTfu/j90WRXXeWxgN4oiNMBumgl8S2SJlJARSuBKhxvq4c1ccJYH6h8M3Yh&#10;6d/Lg9jG9YFOySxACUhSpzs7Mtd/iuq2Jnpb5ZXqMfjG20oPY0qNTg0mX79o+P5FixLgVsIkiBTa&#10;imZNZ7XyZrBmX39E3VMImhhzfujyjcMasRybxue4lraXxW6H8Ho4wjk+p5sdQYFwbtlgej9Yga0e&#10;6aj0s0uIHLN7277JnVBitLKgQY2wSi7HxcXmjJYlcXetYAu4sFf0qYvHQ2XStZb4PjRGV8dI++TO&#10;KMbpe3GuMA91eQnus6tRSKyYzHwUDeJVNHTXUVfRfzozbyANWzVte9lBtjjuBQBbufDX9a1LBKxq&#10;c9uVYLdUeZsHEzeLiDG/Y1lnArqV77OHXtTeSR35OXvQ1O5mJ+f3sePzetEI5kaB2mLf5PaAlB7V&#10;+Nb0p9rw+zeH9WsEGBvYqkH1OPVtGWzokr41bRIjH13LZ+UmlMemkfLNImrNgFqf3ZWoBbg0FjIF&#10;JrB/jTzWtHAmK0wqnIyVRCKGfgsqr67yA0vLucMjV1L6F4HaWZGsZw9vtgoFaEj69/Lg5D3Twvlz&#10;XYNQJiHyjBOwFKmcoBZGT46yApIiVXTSPTeo6JuTisbwW0CE8NRhMXlk1IA/XmpU1KVzpLcmhTMz&#10;wfq1ze+GsQnsXyCg2jKCC3FkM9s+FuX2pPaot7FNntrOjs5UtOpqZxb3tTNL+tNYZWzdKShGUusM&#10;YKWOSIguzGC1YedTI1tL9FjVGz9yzhpSyTX960Mm1GOitoVtHNKEuqqzO0dRNZwBpBeIgpcXE62W&#10;IYZdPBKDGFhAAHZr5UTqrdFoDgdj3NnXDk8FHNM7256xbdDkISMCxKt6VreVqEGWcHEvI3qs43tv&#10;wgkpGGCcnIXBJ3NWJ2bgsrS4HylkP37e/kQ8QDWvB6lkV0DHzzymhW1BQREEkIIA4zpMRPVzBw1u&#10;QC3oRUPJuOZ0rWLTO1WF5SzmItckADyd7zsXYM/vUdnmdClDCl3UBtbJZx0xhynDfuTk0SO4jYyi&#10;0D3VuiLVb0ElcIkFjIRsSZHKgapnlxBQvWww+Z9v3JiRLgoJSIo82m+k6CS5UXyflk8jHpK6KBXU&#10;ggLJkMLzR4rGEFxkolyUAFbohGdRNulF1tQJrF7hrOxeygOrVdSlLiu4aNYz4bqJGmXzEGyex3Dn&#10;Ht0CULWyg0z+HkUXdwpDlQtYLUumdEmCVaRKV1FRnFmAdGkRmsAlgIMBwQOIU7ePacKgXxMLHFDP&#10;1vatg40yGjou1G0jmgMIVAtjUYUTCY+jGD9D1DiPSuMiNPsV6qtrNHDvQVjcEWmxegITxiPswmJA&#10;taAfWsRedoRaT8vnttM/2ti/ga3k51/ZoxIzT1UwwazNyIbG4lti7MLoPNHpAs99YTHPjyfhZZT1&#10;V5lSvsxyucOzOqIUQU3BWp2NuEZt4KzGR31VH3wpuAmsJrVc3QtAEcWXdAEwHSAkICemd65sUzmT&#10;25e1CW1KOVDNR4g8rzvEBSLbaTCCwxp8bT2r5bVKn79raVhHFFF1letVeQ5LflC5HparrfCvIOWL&#10;SCM4IjS8QNW1c3sfqDz+zycD/asus//oeV85St3flOjXt5eLQvLo0w5eb3zeG/mQT7p/yE2KZzdN&#10;inoiIkNwckWVj3dEOvuR+HhExg0SQamX+CwjLFhO613jcxvTvBCslxZJa30MdseAYBN36OCh2HXh&#10;2bAHA8oDuA8dRap0CpX3mcUov9kJdWrxADtLKniGi/U0avBTSJhOL+hpx9AIHlvQjd4UNdm4Zth+&#10;EfUGN7Gt/QAr4NpCH0ybDKUEP0ST+RCAPUlqeW5hP0CF2n0lfavl8vNDlAutfo0m8XmApr7WCeq6&#10;kwDwMKDaO641RphNbDMkRRCj7lrYtoFhwp0jmnAE3DZ2iNrr0PQudnIBX8fPeIUVqOfZ9niKXVbH&#10;mas6hAxr1/S21JCNbCPjLuuxgV6LgmRVH+RIAHR5N0ZhOlW0xR1RT7SndmoLw0ftNr1zGYiaMjS+&#10;SwGscjYHUC9ED7iIs5CIpVRwEmDrU+0Lq/7Fu5Y+boBL/5wvoADlIypkEhPaTQN75pthiVCRtOU+&#10;vAeqLs9B5V0Jv/zj57/Mc/0/NZl5ZUHVtUsHN6YhF9r4jGs7USxHlLrMM6NBkys91MBbJMAUCYZP&#10;oIqIeaPr0ktXxkBcAKb671CPVc+X3VoWz4opZA4bg+vqdOqR+ZhFLqYmWccKmY3IcTbLtVUzRayg&#10;2c3Y+V6svQ4hrD1MtDpBtDq6pJ+dIlqdxHL5GFHqGIA6wojF/hmdnE7wACTHIRTfu4lWu4gc21Ei&#10;bKIm2YyV8nb8HwSqw4BKqeUJVOKnFa1IAW+vRXWBukLmLlJXOFBRt52jfjsJqI6QYh6e2oFI1Yrn&#10;YTSDn3ctpizr2NKxhdRN0VVR7BB6voOkiodmdkVpId1iD37WwXYOd9zTbA45xtzVPm4IW2d0tQ2k&#10;uevQ+S0FoEv71rLFmpdiwndJtwqAqbQtoHaapyZv6+KO4Zvc6hvUFsVsMsCZDbmzUD0rfU2vyrao&#10;N+t3uEFNpPYaVDcfU8HvW8YkMVz654YWXZRStPL8AV30Eqig2mWqqamBKOE8UHXu2OY5++c4CkBl&#10;PtnafxRW/h9f9F8HqmZNGzqtXkz5T2gHFT0oP6hk7azopHFsRSo96oQHQFGopaQlC6CxGIXHWOTr&#10;n6ZLZvULYa9VNLP1RVUt+nci8po5AGshm9mXdisLo4a4lqG8QIbz1jP+sHZ4Q1vC+MNU7sgjW5Wy&#10;Ic1L2JAWpWwc8qX59IhWjm7LhdnJgqd0ta2i3mnI7hrfwnbipSd3op3MJQUzoh+EGHUty9S2sQ9q&#10;P5O1hyaxkxfwnUQlfh532YsAR+qKO4yKPGRw8T6C3BvImC6vQM9H3XUKhfkRZqH2T4REGdPUmV+u&#10;5yJW+re2NzumhjSyHYBj59gWNIWbQ7aQwk7rbHvRJ+6Bhl89rqtN79fSBrepZt0alrK2NYpZy0oF&#10;rFWlL60D/a0edb624c3LoAghzYN0mNUJ0gOWb1rLQja9RQGb2OhLm0Jkn9yskE2l0avJ33mdKwBA&#10;vCtIPxcxcr8AneQcpYAQJcMaFbDGRT9+AVTaDuJR6s5tyder8phAtoXwMdVTAb65qnZtWzgY+BV/&#10;TgcaAqr/6f3Ey6Xr16tFfYSFFc1cyY7cNj7f3JQWuSkyCUhy5FHEEsik7YtCpArg38T4ReYumIC6&#10;rFi2D2jg5rAOJT6hSZnDhtfMbeNQAUxqUhBauihj4qVsPungDHpVI5sWc8V2RZQUOdPEtXQxw1ma&#10;GKSQEeijQM3HD/+GK8I/YGdTzreTWYXcmWwYjdVlA5rZBi5ujeVrlESWyhv6YPbPBbeG55Zp5W6W&#10;xx3Bivn4TGa25jGdC3lweTlbElFX3JCvHyMkkizdYFReQDsG4XCUKHgIEB6Y1JwN87gcYcayhoiy&#10;kmixthepJQRIMKnfBpTlQaSBG8e3txXDW1l39H+FaCG8z+hMDG5OcpR1HugctRci85g8Wih2T0W2&#10;L99PZOU+S2stiOS9a37FSMfXNrZJfpvQ9Cu21uezCY2/AmSFbWqLwkStoizdLu2bBC7notsixu6V&#10;Tk8jPRzBzaplmRyWlRH7yHxfJ1VS6scclYtUfkbQpYBQ6yIrNIngq6natPktqH6F1//0uvrXr/+v&#10;i1T16tYknWNtDsxeYjwoEvm8/rzeFNvmAZIikiKV3o6seopmoge2MNz53vIavgg8K3/5sbUvl5um&#10;bA4bXCOXjarzhY2t/5WNachpXMBGo/vrUfULJDxpLVfK6JaSUfuE/LETAtq3E8a3nB9msCgY8OuC&#10;DE/aEpaLIQJ3WfVhVDd8kCC61fo6iw1HdLuGi3stxinrsE1eD6hWU2uspKjfyNs7iFZayu2Bqqtd&#10;pE47v3QgIttRkB+MxWtMXoYuONHeWEWkYu7pJKTG4SmtnJ+EtsoHaZs8s0yrOsH4oXTYOLABvatm&#10;FshZQh3XvU5hy5E2oUX1/WwJoka1tEmTu4s3DD+3xjLeTZXUsmZ4GyNRluTxuyaO/Ja9Tw2UNXEM&#10;y4NqpPoXb1uv6p/b0Ho0kQHUBAAmUM1sXQT6Hhq/M5EdP8ClRKml1HVLMIdZwPszoNqHc6NqXymX&#10;fYp8Kyqg8ih11VUeqJTueQu5PWMYrTUVpS6yQgBs186bAP5Vm/7XqdT/i0Dl3VFqsBRMu6jioeFL&#10;pLEPwOSfndKAmwAVgX934ILxc38YUr7wHGnKIvNv0WXuwh2zYfEcDNPlssH4Koyqx6nzuY2qmxvN&#10;3Bdo5bJYrS/TWbbEYS0l0SgJz/s2VPxXmT628oUL2jAIkyL58/H8Ai3zWKyNeSftO5b94ywwVxTa&#10;XCDvpUpsjaoVsxK50ln/ht/YCoiPZVDRa3pS+8CirQQAgbBkweyAOgAJchIC5PRcgaofE7vYnWEJ&#10;fR2R7U280u8wQSzB7Q3qnwsLe0KLt8OIppXtoc4L4uJd2qGELSINW9mhvAWxoWSd2DpYxqUDG1lb&#10;1olW+TqbpYob1TFv4biYUyTBmOXDT9yIe3h2S+mi/izLxzZu2ACrXb6YZU6TxJJFxSgnbDhLFRBg&#10;78aIZDmSRbNqudNxo8llw6k/xzTOhxzpG0D1jS3k+6/qWYGbRlXPuwJQLaauWgATOKtbRRvZ/Gvr&#10;VDW3fZEhqdtnJTCHchtBYPqUSXDDk9uwBypPaCsdYCTfsGKH9l5NRSXlUyf9daD6T2PfK0hUOCLV&#10;Spcq5v4IMnLRkuxYMbwN9OpN+QGlyCRgyelUIs0IEBThiG7ylwugltJsT76PUlhbVA59ahKdmqI8&#10;IDqNr5/bRtfOaQOq5rD6X6WxnEnD2dtRSIcQgqanfvs6azZrUb2ajR3Uy+ZNG2dFCuR2w3UaHwnv&#10;RsEjQKKEc4DS+eC9NDZn6kgb0aOJlc2Z2vrVzk96VMeWd1GkwjsPano1d/GNfSuyIICxfYxXBKoL&#10;0PFXGMm/w3rSW9ia3ZVVNN6A97E3u44HhgMVU7kHAeJOiI61mFouRAA8n8i6BrnQFkiGddRVSzkd&#10;yuW0vo3L2dQhXe2b3Nm5qSAgDhueqMrrwwUdMTQ3H1aHhuf3KFYgr82fPMYmDexhDcsVtrwZ05Di&#10;snooXHhLATn0IQsbPk8eYPXyvUPDl9eqQV6b0bqwW7K9qhejIQOq0t/jdwNYywDUMgiTxX1r2ExA&#10;NR51RacqX9jXmdNYHBg95weoJduASKabMofRSL1HYHiuS/p3vb6KVD18zd8QUP2nkP83X/fs2SMr&#10;kD8vjUFEsG5LhGfr7LYl0pvyg0qA0tEogUAlF1vJXqJwwUeDtEgbJ4pVzf+xdWLT+rAG1AWt8Phr&#10;W8zmtSpkY2vmsB6lM1r1HAmtYPoYlj1ZFPswUSR7P2EUy/VeCqtb5mubPaa/rZo7wVrVr2JR+VkC&#10;AGwE7vSqAVSzBZDeROJUKFPU1i6dZVuWTrIxHWtZowIZKezLQns3ok/VgKYwdHWnUhbIhkLVVYdZ&#10;cyODS/WQruBwe4cVOw+3Y122ExdaVpo+xIzzFmC7iAvSCbkeYXgZPJBeEk5Gi1oqUpW29TSut8Ew&#10;Ss3Rn02HgxqUsHWT+tu2JdNtUMeWloKxlyj8rJGJBGp+B8h6mdcoMZGod5vGtmjiUBvboxWrR3Ow&#10;ODyBfcJIzMdMRGeKF8myU2cVy5gAKVda64w2clyjfDa/Q3Ea29wYhrB8e3B1C9TWRbw9VvTBx4KW&#10;gWbRZuNjMR76XaCSeiV5NFobro6Tap1IqUjF30spqKRK2hCieksOTLoxisQYPmJISKR6yXhyT3fv&#10;3m220Gd1jV2BKhZg0gZ5AUu9K9VN6m944MLLWxFDkhcufKU3AdyVY5LqZEmRAK3fp9aNOakJzbjT&#10;clEuo5he0b6ITamXy4ZWzka0yo2N8Sd42KWxApkSog+MhxV0JPv07ehW/eucNql/F5s3dqgVy53D&#10;Avg+OtFIX6Ly/WISKXNles/mTx1nu4KW2vrZo2zjlP42sNY31q1kDts2qq0dhIkLpke1pg8pU88y&#10;1FW17KjcbwHVZdaa3lzPnikWbT/aMdWe7cNRaYcYQG0IAVRQ+cfolx2ANdwCQbGCBuuilqVsdadq&#10;RLzWPHcnW0BfqX6e9DaiWXlbM663rZs8xFZMGmJ1SxSw5JopQ4OXgkZs3IihLFGUsFYqb1br1qgq&#10;v9unTEAnti/TxbaC78a1bz5KYgUBUrGPUN9nTe6kXH14bQZU/YwdVfltBVZl6/tXZeSE1gO7uzZQ&#10;H64mWq2gVlwGJb+0f22bRZ9rAiMhXat9idHme6hYIJRcbQeoOFGxJ0sYLQp9KW+03lu7E9q9HZa/&#10;W1hez+nTp4SA6n8MKjeD5jel95i/61cv2icZ33cKdfWpHAMIpS6SIgrFdWRqJhctuLhVT+kuF54/&#10;lEa0JcqMyJ0vNn/AAhlTW2sG8QZQdM8kSmmJ2VqalWLP5rYoaIsw3l9MyjIPenh0i6IMHWa3LtQR&#10;Lbg71/gyLfNI71hZBv5alS9kTcsWggBIbG/HjmTvxAmwjxLHtq8+SGtD26L7G9LZJnVtZFM71mE0&#10;op4NqJzX2hR4F+uzmigZ1MTtaVtJ34J6Q61zp5f77QWcYy+zLO5WELbRWzGNwS/wAVHqMUvgtDHk&#10;BkvkLsmvj0btXmj0LUS7tTB+q2jKbma26fRsmrkQGf0rZrd6OZJYj7KMrdQpwtgJg5ZVqWvK5bca&#10;X8jpKJ3zNyyR410r9GEyK4WEqHTW1AwUpoWQSI/iHhKndHYWD2R3Kvce1J6Dan1lI5l4nkaPag6v&#10;0bwOxVBalLPNQ2sg52Kr/WgszHhcOxg5FhF0NcTMCuRe86gjJzIt3aNGPr7nB5YqFs13QBWZ9C4G&#10;f6f0NO4z0GcMcOmfp7Rwa0198iWN6KxH8+kVAP6rIqSm+vMYA0csUPEVpR6oTuOf/m7KZBYdZi82&#10;oIoZTepzPSI/kgOPRJgaG1DjkDpBXnM6YUj55IKq1Cwhs1OVcmfgbpvXJsPwLWR/7Sr6KivxWlhL&#10;0zKQtCVYqzohAIJZ8LaeO+8yqOHl1AdLMYNZQdo2p3tNG9eqnPWgn9MMsqNJ8VxInbJbg28+xUs8&#10;m9VlXWdbJmhbFfnE2hPtRtSEJWNkYiwX5USU4wth/e5uGM2Q4UDUDk1t21D8MIazoRG/dm3o0Ib5&#10;O+tH4GSL3/p2HGy1IYR6Shvpb65EVrSQpjPM3x5G/rfhbx7YnZSrew0WtjVDgTEYWVUzG1whq41n&#10;8nZBayZxm5awWc3ZJ9W8gs1pW92mt6rCeH1JyIOKDGRWsVHNytk4RkImYgcwv0dt5EXVkRchAm6N&#10;IJa0clrL4gCIaI5r0hoazOtYsC2bsrX9q9i6/giDh2GSM4ZRFs4WzsaRdRm1r47GUYqMmjCB1W1G&#10;xwrs+vqKjYvvWtr4kSyAlDwqgEpBlpHnvZSWPVVcmFRvCbf6V5IqecOMmL/EiWsnT5zwXUMCk//8&#10;vUZ///5Exe+A6hgzNclY3CZQif2LDUnhBhIBlXpXqqGU7ilaOTCJLpb3AQALIxaQaJUyejirziTu&#10;sPpfc4EVtxVdy9hqeinriFTayL4LB6U92DwfmMyyaVxpD7LYbSfG/Zu1UmZkIy6aFrZpVAvbgRJ9&#10;x9RuFjS2k60Y1s5m90KAyhj7ssFtYLvq09MpbeNblmYEhAuvXwPbwEzSdgS029HhbUDtcA4VxiXU&#10;GJIm7aHPJKLi8MRGmF2yLxib5nsbx7jF2d/uZAncNlmcEbUCR+OJPgDgoaSQf8Zgel9oFDdCSGzq&#10;x5Z5Ur+r9Lf2MqoiAe9ezGgOTepqO0a04/s3Q8/YCrV6O1K1jrZ5TBfbOqGbbZ/UgxkqlBSj2tga&#10;JnlXoR9ciy5xGQzlCicABkS8LkE0rIPZWxU8mv4XZwsKjvWoTTbKtRaf9W34zW9nM0owZzM7kddD&#10;868jWi1HqrSM55nctqT1q1vAqhX40NJTn0pVEYte4QfJ4lnhLO85uj+Av5uik2sIE7G8tab0AOPG&#10;s+vXroWA6s+Hpn/6it8B1YHdO5wjkkDlkRQe66cRD/nEOZ8Dzd/4wOWBSsvFGHbzFcOZU8axJkWy&#10;QQd7vZW10NGrWbe5kUikzexa1XkEg363hGABGwexeD6DceYhNn3sQvWwk6VvO5EF7WFEYg9jF0fm&#10;9bdj6PEOz2cMhHGNw/MGo6TozAqehhTq9WwdPg7Bw9DfMfS3jwbsPuaVDiMXOkcv6uziPgC3AzIl&#10;lgJAOhxjOYAWyAlUDzaNYSOItoNMte+IWNoBfA9P9mtsnb8wj8Yvtsw7h3IBI5rdDBC28z12jcFF&#10;d0FfNH6dUdgjp5ooxUUXRkvaczoCBMA0jEHLEV2IKp34Xboio+rNWEtX7Mg62DaEw1uYy9oyXI3j&#10;pqSmPK8WwWn7x3h+RubJ9k9tw6gJ/bGJiHhpam8dxuejgN8G0bKDbSHbWN0qYG0AVIpma3BcWtyz&#10;ik2lMdwPqVI9ppAzJmWeDSInBnVd+sS0KT5625FAilRv+fR//tkqgSo59P/DBw9CQPVXgGrX1k0W&#10;B01fTFQSSv+kQI+KcYtICvWuHDFBmqdaymP+RKkLVB6TFB3JS973k0AzfwFBUdQWM5ogUG3ijx/M&#10;XXcfotlDXOBaL3OeC/fSYq0Z7UGN0xMVOs6uiGOPYuR/EB3fQVTlAsch1A3HZVApo0p0eacY2Tg8&#10;q49tRxW+lcG+nYyN7B2L8oGL9tDULk4NcQJR63kcbc8CkONzuniLAXCCPQ6oLgPgWyjH77Mt5NE2&#10;/NchKgSqZ1vYRo83uzzbFc0OsTxAmw630vsKprmrmaz9zEkdY8bqCHXVLmas9k5m/GQaSvlJvQFA&#10;ZxxmmbsCUIpUW0Zyk5iAHnB6DyaHcX6awNQvgt9g5rKCmSPbzc8uTeEhaP7jc7CE1s/JyIvOoant&#10;ieTtnHp/J5FXGsPd7LLaw2u3nZtSMJF+MyBTpJLSfXHvatSVpW1A/QIQRNkscwp2g4UTsfOGpU8U&#10;0774MI19/emHLh10/Sso9TBvKVp56d/badPZd99+GwKqvwJUmwPXWAyilAYOJVGS/k97fh2oICfC&#10;Qg9HUP0k2Qsg0l3Pb4mlSJUAfwoZtPRlIncmotDldP7X0KTcBFuldZyH0ckdxjzyAirza/SKruFC&#10;e1lL05YyygHNfQFH2jP0iI7hO36KmSkPVDBxmgQGWOeWDcNcc5CdmE9aN7O7HZzBRQ2QjghM0xgI&#10;ZIDxDKMXZ5dh9gKgzmEX7YEKzR8i3VOkmxexlb7DnuDHW2H+trEUbst4Ur9xONGygFtrelbw9Uwf&#10;79eya9Tz24c0pB6TVIkoQhQ8xPc8wojHkVk9SV15xFzm8PT+OC31sd3je6IDJCqN64nSngjL+P6h&#10;mT0BllyYOrLdhFQUMGrw8Tg//1k0hqf53TQqIpGvxL7HGA85jPBXN5a9mGzuJ2LtIi1UbbhnfHMi&#10;mwY7SUlZaypQreFmtRRqfSaC3H718lsjzGNypmPpHqCKBSubNl5k++y9ZPZ5xrTQ+ygpXNpH1kFj&#10;WNFKoPosx6f2808/hYDqrwBV0OoVpAxIaND4xSH1k92YBhUlWxJBEU7AcmpnqZ5V6PpshUXL8rGU&#10;0cJalZzv2vC6hW0u8z+rELUGIhvSHf/o2OZ2Gg+Kc0SSa4xy3Ma++SZK7tsoGK5R/F9dPgjmbSi+&#10;6cwyIXg9t5jRiSWMeyxhChc3pJMLBxF9MLAEWIpap3jfjWcQOU5wgV9YMADfdfwn2Md7gee+SBNX&#10;kerU/G7MUbVHIQGo2B11ju2M94KG2Hc72ay4HTPOjSzIhglUlBKobinCkTLuo77bjQXzDsw8BaoD&#10;RJoDKMyPAPjjAP40vumnFjAiMneg8wE8OgsF/ezBAKi/HZ89CHAP5+fAppolcRfZwnh0DlbQ+GSc&#10;XzIEAgWXXcxnLi5lucFyPmfJMDeKcp5ZsXMo8E+wNeQQ5qKyhT7EvNg+wLSXOmsHgmGlixu0eZHx&#10;kQ3UWmIAlwCq6Qhrh5AdNILYyZYCiVTM0JY8ypv2XoIAy/luCsuSNhlsoDILn2utW2jg/f2aNGr8&#10;wuUUQlT859j6nZpq3sxpRKrwrqbSLJU2fkSXgYtj/RShSPsAkDMQ8QFKf5S3uAOqwfhB/ABrWugT&#10;hKAQFD1gzPppMyBbEplHOs1oxDnGy68vATzYON9FY3cX7d3DQBQNyIO0Af4ecqF7bPCQbOg62+B1&#10;rmAndpm1oDLEvIkn+jV80s9yIZ5ZPAwygguREY4rgOwaF+5N7J6vI5C9wrjFFbaCaMjxHLT62QXU&#10;WKSbZ7WUm+UHt9b0Z/GbLKPx/1MayLmHP/v9tTwHRMUJ1TXUO3uIUnuHNSPKNmd0hKUC09kxNaMj&#10;QEKUi3bwAitKTy/kJrBkOAAbamcXjeAMxz99MKBjhISfST/3FQw9r6KAv8DP7d7mXMCP8Aoe7PLK&#10;uIo/4UWe5xI3kovUgWfRJx4jZT0+nbSVhvV+Vu7sBuTbofi3E0E3UJsG4WIbBImxCkp9Kb4WsyE+&#10;RsBENsUr8bO3Y1qW5FEsY7wI9kmSaGwHeduyp0/liKVQTmDrsy3zgWrShIm/E6VCKPU/D67fgMr7&#10;8uGD+lscpne1k0o1leqpmJrmlbaPKKXUT/ox587j+4M4+yv+UGKWcqWNx9zUVzanDZsAe6KP44+9&#10;jVrkKOYnZ7H5uoDvxE1SsxvLtBKHVTiMxz9Ac6c1OI9Ycv2INTiPWIcjHd5dPnZLmrwgFq2xhOAW&#10;j7cYz7jJEgI50F5g7P0ym+KvI4i9A5hu8bEbzEbdWIeP+nrABekg9u8iqeU59kZdYgmbdl+dm9eO&#10;iNiXtG8MoBqHkeZI9lVpC+NoFmUPt4saeydFPTCqie1nMPHgCEY/ANZhUrdT0xmeJD2TKPc8F//F&#10;pYNZTDCC6DgaYmQEIl2+nvfPEWHP44NxiSFIgUiP8n2XS64836+jiNfbN9Yyvr8CES/+g9ewTruM&#10;bcAVUtZLpMBuSRwp4HH2Bh9i/OQg4y17mXDeSoTaPIIxfJjJQMbv1xFJlw1oRAO4lg3D5bZJxS/s&#10;83fjWOGPkllebN2+TJ/YimX9wD59L503/sENUKB6kVJfuWJlCKj+PIJ+5yt+B1RDB/R1NVUcnJCi&#10;B4RlrCMcyoqortnr3E2Vk0vp/BxU3hiBABYNyj3v2wmtf9UCtgjTFc0cBY9sSYHdljt/d7tI6nNx&#10;PrumuGi0X+oOcqD72ixPb+jxJpqv2nSow9K2h4DrKbulBDCdh5x7bPF4yOaOW4DqZuBkLspxDkB3&#10;WKGjsY27rMe5vY6tH+v59/VcsCzYvs7mxcti85b0JBKwO9jtvtKW+1583VAHqkeoKh5uHIW/uqLU&#10;EDszA3U6td8RqP3DI7khjGZgchSrRSELTkKeaCvieQiVM6SVF/DLkMr9CpH0KhHyMjcJLU+4Aji1&#10;XufySnzdGYS8yc94HfNOLU64xQ3ijttOMtlzx8WG+jYK+dtE7SsaSWHa+eICxvLnM+hIVDw6pT2g&#10;QiHCzyRQ7RTdji/HBhjBQHwz5GIri7NZPeva8LaVrEH53Jb7vThWM99HVj47xp3Z37Na+XNazvfe&#10;8W6G/A3fUD3l22WVMnkKu3zxUgioXgqoXPf8t/+NHDbIMX6xZOQiUDEeHyMgko/tk6rZu8P9ulnC&#10;Y4+kMUtKdCue+W0MJgvY0q410N/Vg5VjVQzbL05hhHKB3UyXF/VyWwdvolq4s8oD1RNWin4bPJV9&#10;vOzi3cGyNR7dzl4Wt90jWt0mWj0EbA83sgGRfb0PN6HT421tObwD0G5zwd4hyj1kbc5DNtJLFHsL&#10;gGg3sHbyXgVUlxbxvdkffI0N91eXspSbzYw3ANwDERSoKe5vHGt3SP9uECnOAqrjGNAcI2U9zpj8&#10;yfGo1XlbQDs9zQPUBcbjz/GciirX+T1ukm7eBBSaz7pCWqsjwN9YS3rHWMlN9mddB1zXmNe6Aage&#10;b9VOLPYKb2Hf8GZuHutZ/SPnXGrLyyyKu8DyuPPYCZyCuDiBJOow9dz+8bCAo1gQx8+xBe3hBiJU&#10;EDNdK/s1RlTbGN/AhjaiTUVrgMIjz/vxMeXMarVxxm36dXarkT+7JY8dxedP4W1dVAqvv13+fPl8&#10;F4Hfk+zFx5d1pb2c5/lbN3//naXbgP69nSJd4lk5JUlFIU8K14tyowI+lfML9ZT+MBJtpsZtqXzO&#10;jDaiUUn8J9i0zt1zP/53h0j9jnFhnNVwIPWNmD6pFm4xenGfxW2P0dt9L0ABpCfbANTOmTRkZwEs&#10;VogCrMfs7NUi7Eeb1aBlUZtApUld7Zmixrqvj/M56jd9i37vIancHdaXaoXpVUbvxTJe53teXwpB&#10;sgxAse70KqzjdX6G+xsALCtN7/AzaJHcNaWKXMgniQ5HSPeOQtufmASocEA6DP19ikngC0SRi9D/&#10;V1BlaBGdtIL3gyA72Oh4N4ioxOMVopfGSG6xT+sxi+d0c9DHBLS7SnGDWejN+p9n29k4QvS9z/Tx&#10;HUiYe9hS3yRaXSKin+f7nGIj40nYxqOTO0KS4IuIrdk23KdkaBMkByZe4zUDm6HSaIA/fWMb1qKC&#10;1cdb/Yt34+PVns86l/oK38BCVuXLjyx6eC9tf8unnlcqqPfr1a3trnj/xpeXc/n/Nc/ytwfVL7+j&#10;QOnZo7NbiC0FRRT8+lRLaRgxnCRJSFtcb8OlDb+NVpIspcGKrAxWZJO4WwYOaGBbBjd2Uer4DEws&#10;uTDcHNNitswzy6SIcAt3pPvc4R9BUDykXnpCpPluJwvYOD/smUfUmu2O3veDS5HqCRfhE3b4PuIO&#10;/2TbXP6dTfMA8CmjG8+2kkZu5MIFULeJUrdhAG/o+xFRbizDjGVJV0DdnQgD2ADE/Q1j2ZxI+rVe&#10;E8CD+RheGLgeHWZ16CHo7CMA6ijnFNHrhAgKpoHPKTVjv+9l6P/rpLH3STMf4EVxD8LlHmnnvQ2k&#10;om67IyBDoXFnHU64myaxTQS3JpEyvP2AiPqQ3+W7nVrjo42NpISsPr0Lc3lb7lEL5aFBXUXEOsoN&#10;6Sis6X5+jr2AewdpqEClSLUaNf4yotSCXo1sWuc6DGtWtOqFP7H8aA27VymGfUEpJoarYWmQ3aLS&#10;DvF8/7xxEH+2MXfO7Bci1V8Dhpf1rK8kqEYOH+QtcqM3FYFBQ4FKKy0FqrDk4epteID6LajkypM+&#10;TmQr9+nbyGUq2CZWwewa3ZKGbEcARW2AAFVj7JfVm6Inc20R60ahye+y5f0BlPN9xtmfsFL0O0Ak&#10;YD3ZPse+3TXPvtvFMrYdcwAXd3VtmydiCWAC2tNt3p3++13z7XsBkAv1EZHniVI5os5dzUuxyvQW&#10;F+l1JEtXteaUZvNl0r9LSxVp+gOC0Y5Wv0tNdX0t2xpXYirDvqz9qDr2aR8vhMVBLuQTGMAcx7NP&#10;nhVniSJi6K5BuNwl0t5fN4JoS21GNPKzl/cB1X1AJYDfB3D3SXEfAvi70hcSGR+S7j4mKj/md7lL&#10;Daj1qndgOW/AZl7nhqN5rrOkgbJTO4ZL0zEU9/tRmOwmUu3B1XYLTeRAItXq/o0xj/FSv6ld6lm/&#10;BmWsdK73MNVMyQYR7LS74/nRp5F1qfClm7FypJJPna63Q/N3O3nymHfN/0V+FC8LUHqeVxJUIwCV&#10;N5AoAS1j8YBKCgoRFGG4u/07UEWE+XsnbmSrmud9LIpp9mKKIlAdpil7XIvaqKfOUHhfov90Fdr4&#10;OucGfZl7MGX3AdUjCvin7OV9xl1bIHm6A0DtXkDEWvD8bi4wCVgC1He7Ztv3u+e6z/1pzyK+jn+j&#10;7nq6kWXaRJ+71Dk6t4kkNwUqmXGSel5cDKCIVhcW03xGVfFk60R7tpOLfCseFYF4VgCqk7NRM0xq&#10;SaqFDIk6Zh+gOkQ74DjLsE/O6eFMY65Cp6stcIfa6ZHAo0hLXfcEwuUpwBfh8oyI9BSgPeVtMZz3&#10;XbSifuP9e/qYUlrImDu0EG5Te90GVNcA1RUMOC/KRBRQnSBSHccA9DA6yN14zEuVIWdeGYSug/Fb&#10;M7Ap20Ea2QwU+mPb1rC+DctZ4Y9TW9kc77OoAYeqoThMjWht/dmflYjGvCMqyDjecjdHlBTp0tjd&#10;O7dC0r+XgXzP1+1fn2ncmBFO6ydv9MiozZ0iHXmSQCU5kny43eSoP1I5w0b8KUgt3k8Y1WoXyITf&#10;dyX+6KgQEMUendYVh1cxZb3o3QhU/ewKTdMbUM63kBzdp49zHzr6Ab2cJ9yxv2OD/Hfb51JXzbdv&#10;d3OU2m0DRDvmuij2wy4eAdQPe+a4R6VPPwO8H7bzNheoQPWIFOsB/aa7jH4oDbxJCniZi/QcbN15&#10;GMCzKCrOQa/fDhwGOTKJ7wEJEkzKSEP4GnXXyZnqDWHAKU0eavTdsIAH6VEdnd6FKCUjz37UVajc&#10;Vw7HhHO0PSbKCFBPqZW+IzX9jsXdT0llnxF5n0GkPGG590N6aw9YlfpgM0vmONpH/Ijf9YEjXajp&#10;ANUtaq6by2h+wyieZy3rSRrMh6ZhfSYtI+5Re5Fh7QJUm6H31yObWoX2cRmAWihQ9Whoo9pUt87V&#10;i2I6k9zq5s/KWtMmdmQC7k60BEYwSJkK0xzH2oYK41ogAlXtWjV8dNVf55z0Mq5X/3O8kpFq9syp&#10;TpUugiIAUKnpqyE2V1NRT3kOp/8MKgYIodMzJcWEBVDNxss8EIPM3ejWDqKVOyHtnu7y1FQOVDRr&#10;r+MAe4eezgOUBY/o4QhUD6GcFa2+BUTPANUzAPMMMOn9H0gHvyPd+3HnHEA0D3DNsR/3zrcfds+z&#10;nzhPuFAfwgI+4q7/GLLgwTrqE5q/tyERREic565/ei6gYJbqNM3f80Sq66sHkUpOtB/2Ticlg2gI&#10;HEz9hVJCfu6Aao9kSvi8i3HbK3qd9Osc6ZgApSbtbfXHiC6PqIcEqm9V78FKPgEoT4m4j1mH+gia&#10;/zF+gg9Znfp4E4QExMpDHh/D+mn38H1HqUO102+7AUlxDUXIOaRLAu9xlm8fwE/wEK/hwQkACkV8&#10;MNR+4EAZ3DRiSLGh28U1B5Jicud6NrRVVWta6gsr/H5SNqHkYgUPNwXSRJ1JLStZGsxRvZ6i5wOo&#10;t4cMGeSLUpIo/b3GPH4PjH9rULkU+nd+6pkzJjt7Z2n9JE2SMl0TvfI2UE31L6DyMUhR+byPksWy&#10;xsU/xUEVJQWgUqQSUSFdnqyTT6NCuEjqdAX31xtcPHeU+qEweEAv5z7Aug/d/Hj9ROh17vbUU98q&#10;KgGqH6ipfuL8TNT6ifMj//Y9j98DJqWAil5P3QVNVBC1DvFxdy3LB9YOBTjMRkFSXIDKPzu/K9GS&#10;xi0N4POkgdcA1R1mrh5L/7dNmxX1MyGmRSJ0BOPNfVhF72CpdfAQVAx4Ee5DZnWcmkpSosuqfagH&#10;lbI9ABSPiEQC1CMWdT/aPNOeQZd/y4Lvx6xNfeAz6nwWPIc0EMaSXppAdp/H++wsvsfX3+S5riC7&#10;uoTU6hybTk7PVW3Xg7quPawjOkR6fdvol22m77eOhQur+tKb6lWf17ou7rV1bQJnQLNKGJd+bKUy&#10;JWfnVx4WNeBXz5xVIEqL8S0qW0q2sXg1lReltD8seOtmXzkVAqqXElF/CyrvvTWrl1n6tCkcmERU&#10;RJI3BMpmUepO3fycpPgnooIU8aOU8axNhXxMoXpKii14pAtUB0ldTiJPEj18ljv9RQiK6ygRbsN0&#10;3cG3/D6gegigHkI3P9nIHV80uiMjqJ+2zbQfSe1+EaB4/H4LH4OK/pk66nulh4DK1VkA8RlsoEB5&#10;Hyr7DqBSH+oi/aiz9JTOMh5/FlXFGVK/sws7I97t5di++4hpn+4AjDsmEUlGk84N5uLuRcOVqd+x&#10;LRm5YMYLKVAgg4Ob8RPcRfP1BL/HJdmb0Si+jYzqFingfaV3UPzP3Kb7+RAqkCvBEC6bABWN3kdK&#10;A0kNHxNR7/P+Axq+D1FT3CX1vUPjVxHv+iL84gHU+fmAio0jx6hFDwCqQ0Sog2y33y4TUcZPRKOv&#10;FKhYbDezcy2b3LG2jWxb03o3qmAls6a1ch8ltb5VGNZsjE8gw48rulRlqVxhiyUnJf5+YXz1VMqU&#10;KVCmP3W313/88hNHli9/7/9esUjlgWrvnu324QfvAChFKYxLcPjxOyaJqPBGBf6V/dPQYsbkcXBe&#10;LYyxI0aWWHcFs83iABfDYRjAE9QjZ+RhTm11ETHtNdxh7wAqsX/3SaMeokZQpFIq9Yy+zjOBir7V&#10;96R8vxCZ/kHE+ok7/febZ9kP24hcsII/7F4Ic0cvS3Q6NYzYw8ekgALV7dWIWVG/H0fvd3xuRwgG&#10;FhOg/zuzkEgDUXFtFcxjEKxd8ET7fg+AVF2F/u8OTelrUOXHEdQeole1i+i0fhAj6wxZBjJiETig&#10;upt1khf7tRVD3arTm1DhAo623j/dMpfUbgHPO98DEdHzke/cV3oqMkPvB6I7hJwRSXMbR1yda2wa&#10;ucTsmEB1DPX7QcgJl/qNgY1kwDF4ZCtUFC1g/BpRL7GNkSg1nc2ME9rXtOGtqlmL8vmt4PsJrP4X&#10;71gfdgmPZrZqXquSGMdUtJKfpPJtrlc675EU3xQu5EOQQPVjSJ/q5d5P/Kpks6NHD1jGD9JjAyZf&#10;PwgIJ6T1LILVNHy+S9b5HGg028vNpVpPBaXejJ23o5riZoQ98w4K5D2kLHuhgA9Sj5yEkj4Lm3UB&#10;FfZVaHWpB+6shKxA2vOQu/UTlAYPodbVBH2CLEmA+lGpH7WVzo+A6VtqkR+2kfYRDX7YscBTXgDC&#10;p45OZ3KXi/zBGpqsaAvVUzqKw+wRxLFHZ6CQmCkwdCBKdUP715+Ln+9J6veEQcVnu7RN0TdKr/ET&#10;6P8Ts7V+h5SLSLWiG1ZnOBatxgtiEz24I8xRXdUqHtLYmwDiLjeEZ9RKSvmesO3+0QbofyLXY6WE&#10;NKof8faDtWIDaQmg/buP7u8+OsW7/L43EAPfQKV+lUV0F9ktfGZGH25EjLQQ5Q8xj7VvZBvbxZ6t&#10;zbQpNuDgtJYp54WkdvNYczq1Qx0bxyLxwaR3NQtmttJZkmAYk8sGYLE9kp1Wi7vVsD41ClmqqNi6&#10;+VI/Uer6m02a5BfRClS/Giu83Gvr5T7b3z5S/frrClRe6D94aI+9j/BSu3td6seQm/woBCp/Lv48&#10;Ur0AKtVaqeNFs7rF8Kprhpi2H8LPoUzKMoO0G1BpivU4DVQ1gJ2ygiHCa9Dcd9DJ3ZOoFlA9hqh4&#10;yJ37HqB6CvX8jDpJwBKz96ModtIpXbTfUa98R5qltx8pQsH6PYRZuwOg7qC3u81+qFNExoMoInQO&#10;qZE7FZX5tOY4z7YjdetBaqjG70hSR1I2APUMJvExvaMb0PBXAKT6UKoBjyJL2o7z7WoU98shYFZy&#10;ka7DV3D3SEZIWB53HVDdUqTh+z7lZ/gOYD3bwM/DBpEHqp18RMWDNRP5HYlUAOsBYLrlNo3IDg3h&#10;L6C6gkL9ysIhdhl1+6lpeLgDKjF3u9gCuX0wg4lDm5FO05tipH8l6fUiNtjPJEJN6lDXRrWtZb3r&#10;l7ES2VJbg0IfOFuz2dqw2PgbNoF8ZZXzZLTkjPE422cfexsG16tt27a5v/nPP//90z7/tfpKgurE&#10;icNYlGVxEqWITPFG0AyVD1Si070uvC/9ewFU+oMlYYNf7WJ5bGQznFN7MuszuDkj43hNQFjsY2Pg&#10;EdKpE1gpu+YplLHONWqrG4BAgLiPNu6Rj55+BlgeE62+C6amIlr9QJNXtdRTSICnpIA6z4haj1Sz&#10;cPe/AyBvkYbdApBKoQ4A5F2Mqx8AVIcns5VjGj0zzsk5HWj+9kZaNJgF2qSe9I6eUa895TyhfpOo&#10;9Sq09iWt7tFgJJrFXUzobqTRugJzzhXd8NujRtnIxX18KjcIhiKvwmTepa56RKR9Shr4lKj0cA1z&#10;WoDnIcr0x5ARD9h7dRc1+kMHrgkAn77USsS1LPO+qq2OPMcliIoLpH4nGGiUtGs/9gA7ANL2IVqO&#10;wPI6ov+a3vVtOQu456uWgkIf1w4VRZta1rZyQfpTSa07PoRzGauXicwU/Dva4GhVtUA2S8jEgTdZ&#10;4P0NM2XIgB3dvef31V+IVK/Cf68YqLwX9data1amdDHnSeEZZsqJVv5+fhNGKdJ9lLov9fP0ZEyZ&#10;RghlJT7/iEXQ7J9CNhM0qDlNYO6wQ5s6UB2iiXqMeaTTqCvOslHjwsI+DOghDQJUN6mr3DwVZIUa&#10;pY/U03E1yGTAREOY1O8H+lcq/B9CUT+Ain4CwB5vksQHRQIq9evMJ11kR++ZGT25CPF/IG07wkj6&#10;CcmOGFA8ilLiLC5J11bRDFZjGPmQdIVPXV8M5QYp5j00eLcgDa4wJ3WOC/yUVqEiqN0sxq0Hppos&#10;ZVuFq9LKLlUALs/Hv5+DqbvO4KHSVrUFHkNCPGAM5T6AecT7t2kdiN18uIqPAaS7K5gZYx+WFs1p&#10;N9Y1vu4qdPqFhQORQDFUORsVBfuC9wKq3VDoW/neG6mjVqGnXAaglnSrwzoiLMlI+0a0rmn9m1Wx&#10;BiVyYqKZgnF67KHZBbyQPVdDaxeyduW+tFJ5MuOQ+1tiqUrF8u7vLU9zAeo/9Tb/3wbiKwQq9/I+&#10;Py2aN3JbETVLpSj1YqTyZqj+VfsnUEUmquXBxnhAo4qY5quXguiT1GUDF4Xu9oeVApJOnWZH01k8&#10;Hi7Sj7nCVK+o6Ruip2HS7kkHqPkqVNsClY4ICNfcJf17RsP0kUS0XLjuEdbtDinULfpcV6lLzjNe&#10;ImJkyyC23bNa58SsTkz+dmb8ne89DzodsuIq4/I3JGFCl3cPtlHi1ifb5zsNnogFEQ/asniO8f1j&#10;6Bb3IKrdBJMZhHVaIPt4A7F8Xo6d9GbVVjCb5+ZgBcB4/w2a2Xfpuz2kXnoMyB9QLz3gue7R4H7E&#10;MOJDwHSHYcR7K5AkLWcvFo83OddIHS9A3IhGd1Q63/MABIUWyUk/uZHRjkB6Usu61sXzo47N7VjD&#10;pravYWPb1bLhRKqeDctb5a8+RDSbwYawRHw6PoqzWpWxvtXyW7tKX1vODOl8TV9uiD6L58H9+zg8&#10;/OID1f82OP7T7/dKgcrbReR5FAwa0Nsxf6qpZJSp8XnHAMrs/jmoNOjm+cbpiKjQ3TBTinjWsQou&#10;tB1qIfRs5oC1DtHnVors/VJ9o0w4iZbtNBfOaQ0t4uFwk/TnFj0r0coSlT4kWjxA9qN08CFs4COA&#10;9ZSL/TFR6zFFvhqq95VGASxFNg33XYE0uMyd/sS0Lm67oZbIHWPDx3mUE+fQ+x2ZzRgHY/RnaP5e&#10;kKgXMa3GNW6sJW2jJntM7Xaf578LC3mNqHEZxccJvCXkSbEdAetm3I/WY3umxd9biIKBLNRWxNoJ&#10;I3cKpu4ioFKfSaTDPVoETs/IuauWgVQjSyBPcIG6zaOi1P1VE/nc0dxMuBnw+wvAp7S4m5vNAblI&#10;AWQ5N21SlBrYBJKERQhd67Owuxa1VA2biLfgqHa1bWCrmtaxbikrmSOtNSqalb3ALIhrVNjG1Ctk&#10;ncvmtual81kyrOZEKL2Fx7uavtGYOjh2YN9/el3/n37dKweqf/hAJf2fM8+kV+UcaN2Aopf+uZrK&#10;TY16TKCzuVLvgz9WdHSCaWJFtPpFoHNbVmUZGRs4elPkI6PZiALA2SXDBh5hHOQkll1ndDHO7osG&#10;kHkkLMjUs7rDBaaL8YEWsQEoPbpaS1HLvU2TFir6NhfuHQYDr0NrX5Ksh6XXJzF+OYiMZyu9pR2j&#10;GzHe3oXJ355M5ApUKM5nsqSbNFD0uvYFX2Mz4zVo/XtERo1rXPepGi6jllCf6DAOSDu4sIOITqux&#10;VtYeqq1jWO5G1N1Cv2g5TW6RMUendCcFZFwDsuEa4L4tIPE73CEdvcu5R/S6AQlxezGyJiZ87xGx&#10;rrO8+zoAu7qUKMXXnSNtPTmL3hQ13P6J7ZEiNXWi5A2Dm9Lza0zaV5c6qabNblfDprStZmMA1dA2&#10;Na0XqV+bakVww03JjqtseC0WZlVRQRteO5/1Q+9X4fMP3T4sbVF8C+dg/f3Sp0lh3z558H8Kjv/0&#10;m79yoPqFBqD+W71qmSVhz6/qKWfxrOavM3nx6HOttvTbBQtQOtpyHg0QpsGauRI7qQY1Lk+/Cjti&#10;TC9X9mEh2sAWtgtqeO8oLmyK8BOTmRPCKPMSZijXdTHqLg+4bpHC3Qcs9wGOQPR75672SBHZrlLH&#10;XKCRfF6ORGwuPDqZiV3SsS30x3aNQ/3AOPp5JnzPoko/Svq3j+VtwYyi78Dr4QBq75O4GZ2Z2xuA&#10;aTp4iNtGf4ZIcQwBq5yZdvCzai5sCRFpKTbSG7RPGNDu4qLfzvDlGqjtNX209EC7rKQHhMHT7wCQ&#10;1HO7x895l99F4LpNtLrFuP31RcPcuQB1flneFjyenYOBzIze/PxdnaJ/L98j0KWaqkubYpYpCr22&#10;zSFCzQRUkznDccDtB43es2kla4g0qWru96xrOVYW1cxnY4lU4xsXY79yeSvN5G9UWcnp7+erqxo3&#10;qOOava/if68UqLyi1SMrLl8+Z+nTpfQWD1AnaX9vBKUOvlRP2r+36HUoHZTIVnR6NMxi4uC1njJ6&#10;WPwQ3rb+DcraZHoos7o0QPTJNvZBrWkGS6QKvU5qI4++k6SAKvKVtl1GnnOZu7VAdY8UUCnhDaWF&#10;FPGKSAKR3r7FXV+PoqEv8jWKKKchJk5MRV84hWXV0NCKigLWAbzzDiM5OoCW7wBavmAs0lazL3cx&#10;Rv5LO1SwtVDTe/h5jgKgw1Pw3eOCPjievtC4DjxHE5vVshwLAkqzG6qiLe/NRT4MI8yxHW07n7OV&#10;iBvIBS/i4NBkvv9MDGbmIdwFMDcA0R2lfhqR9/3simBXRZsv4HO4gShdPA9LeZrodG4WUWpKL9jE&#10;7raPn2c3tdQmvDGCSP3U6F1ELTVXaR8RanKryizUrmqDmlawPs0rOVBVoz/VulROG1SjgA2tkdfG&#10;Ny1io9jVNapJaWtVOq8lYL2Rat7QLJWIGy+Obd64/lXEk/uZX0FQeaqKp6QGX+RizxKRR6srY6AR&#10;Cwgf/vl6S4ErLAvYwrOszI2D8H4kDGGSx4mKEX4Uy5cxuXVjv+2E9rVsVtcGyGmoQWSHPIjhOu7+&#10;GmHYi57tCAp2jYWcARhK36R7U7Gvc41zHVCpwSoA6X2BTOC6RoS6BABPkz6e1JnGaMl0sXCDYPtY&#10;SDCkBQqIWqROjEewUHsllsgLANLURl/buJp5bUDpLDa0Qk6bULugLelQ2U0ob6UPtIPe03bWi4q2&#10;ngqYBlViarZMbhtRmzoFL/R5ndi2we8ROKSVN8fUow4+5o2Yc0KEOxdvizmDiVZaw6OREEBFtLpI&#10;5LrBz3wZMEmGdJ0099J8+mD6+XGu1Tk1hSiFPfRBwLyLGm0T5MQarAgUCZf1qmcLu9ax2S5KwfgB&#10;qhH4tQ/g9AZUXeqXtnpF2KXcpAz7v4rR9M3JsoT8NpCINQZv91alv7D4gCkiUwQx0f6VKFHCfvrx&#10;1YxSrwaoYH78/3mjIJ4l1S+//GA1a1TGoyIcDCD7pjgB3O2UCro7nrN89izL/BKmSNRdbyeOax8k&#10;j2tfZEzhJDOjqQGmk/5pKnV5v2Z4hjOtSrTaShq4kwtoNxbNh4gQSreOY5p5cQGDhNQz10jH/KAS&#10;sC4DosuwY+oHibq+qjs9tdhJXwp5ZiYpHqzfWS7UY7y9Y3R7W9CxGpbTuLayq2o0ioL+9Gu6FfrI&#10;mmRPbk1ypLCWn6ezrt98bCNrFrApzUqyVK26LelZm8XUtW0s9moDq7DsuvDH1jjX21Y7cwprmvt9&#10;61U6jw3nZjG9JQu9iRwzWmFnTRSWiea5BcMR2uJHCLDP08C9hD3ZdaLq2Tn4FU7taVfm01SGqLgC&#10;6C7MwyeQj52aitMt9tVHxnexfaMgJ0a1I+VsgywK+r5PPdLm+ra4e23AXMNmtaliM0j3xtJYH0ha&#10;1xNQdW9a0TrWLGKtSuay+d3q2Qwia8/SOaxf9QI2qF5RWhulrfRn71ks/m4p40e1VEkS2Dz/lO8L&#10;f/tXKWz9zSOVg9FvQKX9Hz+jAROwBsIAait9DEw1o2oLvQ9UikoClsCklFBHIJOfXIp4Me1tLIY/&#10;SRPPGpB2DCXvn8Jddj6gWtqHVAZQBXKCh8NskUbtJNWR2PaI3FrFCCK6PY8xps4VdHCKUGqIqoiX&#10;UabEpucAzwXOuelMxhKhznBO0tNRlLvASMlpIt4h0qjg4W1sLhf9hLrFbCSN0YUQJxt6NrNFrQFa&#10;w9I2lCjUDbasC2cYF+HI2l/bqAZFKfSLWM/yn1uXEjlsSLWCRKwKNh3197QmlWxJx4Y2oR5b4KvD&#10;brKTaiZRY9vIzjjJMs6ybJwD1dl5QwCVdy7hS3iGWuv0dPpxAOrCbBYfkCKeIKoenYwMinMAIO3X&#10;GdMBWRf+E5x1NJpXEamWsax7YReRE1UYia/MMu1KNrJJORvYsqL15rXtQt3aqmI+61A2L7t/WSvE&#10;cOhkotMkqPZu1Qtbd373nHhVpI0X0TKkSWRfsHfs1o3rrxKG/uVnfSVB9cs/BCqzuXNnWFzmqrT0&#10;LQqOtZG1dd7HArolBT67MscMyrFWzd/I4S0tZvgfJIthtVh9M5C76mTu6HO4iy7ojuljX9Ix2MBN&#10;AEsp2g5qlH0U/BptOCZzGPpLZ6hvzgIS0dSSAan+OAOIXO1BP+gshISYQwFKR9HqLNFJdLZqM4Hw&#10;FO+fAHR7uPuv7lqb7YeVWTbHahpmjoLon63uRlrVua4tQuYzrEoB61f2C+tfPq/1r/Sl9eMMxGJt&#10;KitwljOKvopNI2t7NYM+p0/VtyVrgerYNH6vBR2qQ9tTH07Atx1n2ktLsCKj93RmDmkgbrXnANUZ&#10;ItIZWMGLil5YQ5+dwZzUzD78bL0gN9gqQm22l3Rzz/DWNKsRzA5rSZRqQtpXn1mpujaf6Dm7QzWb&#10;0ZabE0Aa17Q8C+YqWH8eewF01VONS35uHcp/afMhMyY2L03/qoptmDbIOtcuZnUYw8nzMd5/2d6x&#10;t5PHswF9erq/7T+YTpXW71X875UDldI/L1KZHTq01957J43z/QuAKo+kjfMAy/n+KQXkqCmsFNBF&#10;Kt8WkCSsJf0gZWyr8k0ORhHI8ymup3WQ+LM2vuqskCFqrWNkYT29q+0AS/KbPdQRB1EPHB6DA+wE&#10;mrVK6wDWCY7SujMAyqV38kmHlDjFx08TjfT5YhFVn7hIRfF/ERXEhblcvFI68DUHx3awTX1h0XrQ&#10;tAXYQVx862Ej1zApu7oHJABgm9qorI2pXdTGNyxlYxuwaI0bwXL+bUVPvq5vCwukJlxJj2gZIxaL&#10;AeJaokLwMC1FIHWjHjo1CzAvZnQDqvwq8qPzC0e4GkuM4DmAdXoaVs/4qp+ASBHzeRTW8wBC2QP8&#10;znsQyu4cSoSiTltPnbaO+m41oFK9NqdDVZQTlW2yA1Q5G9uysg0DVINIA/s2r2y9G1ey2oWyWYeK&#10;+W0sO7BGNClp3WsWso0LxlqnRuWsDmCrUPxzK/xVNsv96cd2/cpF97f95aefQ0D119xR/jX9c6D6&#10;2QPVo0d3Leenmf8FVGoGuy0fDkgeqJ57q6tXhQPTh2kTWGWWs3VvUMpGkaZMbV/djSkshsVazoW9&#10;uhdMWh9W1NCD2UxRHiyTGBTtB4laGnM4TL0lJu8Mmz0ErNNEHkdIAKTj3OGPTSLl4nNPTqGxSzS7&#10;QOGv1E8Ts+fmy4iSx7mkkfMESChyhiT1/DvoLe1AoLqT6LBtCL0miBNFzRX8bPOoWeZyA1jWHWKD&#10;aLYG4G0ZQvOVVkAQE7S6EayDAdwMK6jWwB7qtiNiHKHCT+OlfmEhothloxg3waWWHtQZ1VfzibK0&#10;DI5Buat2OgyQjkD7a8ZsHxKnvUiQdvPzbB3YHBlSM/d9llFDLYfGX9gVkoeacApp35jGpW0MoBpO&#10;LTUMYA1uUcV6NYT9a1rFKuX9yMrmesfaVPzSOuIM3LTs59a0ZnGrWuZLq8ygYhFclN5/N5n16NbB&#10;AxTi2V9+ZnbqFTB5+b3r/pWJVNJ9eSIlSAoHKrFDP1mJYl+jqnjreaSKqEXMikw+skLAUuTSuL2W&#10;FYRSoxi2MEW8ACudL7P1oh4Z1aYqK14gDaitFhCtFqNbW96jLutD67pURzZbWni9FX3gbiLWPgbx&#10;9gOsg+O4o0+kvzSJMXxU28cmYSCjPg7H/7bSwYuQGmcFKCLVeYiOM4Dq3ELYRPz+5EYk8e45JnVP&#10;QIQcwbzlCLXbYfWzOId4zv3jOzmqPxAWL5D0dPNgZpYGwFKSju1gb3AwF/02KcW19YOpW03gHiba&#10;HALY0uepYXt2Ht8buvw85MR5QHV24VCsAwZidoM4FlXGccC/F2ZRqa42h2iPlli+PXxs52CMMfl+&#10;G/qjPKHuXIFyQto+SZGmt61q4wDSqMZlbAx+foMZqRlMXTW4RVXr16yadW1Q0fJ/ksYyp4xhBTKn&#10;tNpFclilQlksd7a3rRjbJksWy2VZaW98kCGNHTt22AOVdH5uGDEk/fsLgtWvkepFUElV8Q/zyIoO&#10;7VoCIjR9ACtaJFTrgEoEhQMS7J9HWHg1lQAlMxG9HT9GOCuYg2Zkg9I2ElBN6aTVmdXZeFjT3YGX&#10;967HYVsF+3PXMsyogcaNRKxtXLi7RLk7YDExDLCOTCAyAa4j4zsDMtbrEK2OUVOdomY6R5/nDITG&#10;WZjBMzSBTxOhzjCufwZQnUMxoYVvZxYRSZjf0sjJGdb3nOacxM/9FP4PZ0gTjxMB9wDiHSNacegR&#10;jWGJG1sPDwLmfUQWSYV2sB9KO6IO0l87gmzpCIyl1BZqEJ8gHT1LtDxNRDpF/XSOBvBpQHaSpu4J&#10;QH8YJfsRAKibxW6eX5T9Jm4mWwY1Y5kc/TsMMNf3oWbDYmwNby9DhTKPem2m6iiIltEAaRw14RjO&#10;YGj9wdDoA1BR9G1ew9rULmOfwrR+lC6B5f4krRVDPZHzwxRWiOZ76eK57etCOSxFitjWvn1z3/XD&#10;bVNW34AqJFL9BZDyBLTe3coPqp/di+0HFWTF7GlO/6eaSgyg309d0SocAPJT63p807nzKGIJVBEs&#10;H8VxB4rlIdpzS7E9lfpgdufqUMQCVV1HF69CP7eyT21b07cO9QSpFYYm24awf2ko9sYU77oI949m&#10;UI/1pIeVPpEWHqSOOkqEUdp3mov2jOQ9PB4nzTuBGkI7nk6zYOCswAS4TnFOEK1OMHUs3z45FJ3V&#10;/iomd89DbJzmeTRlewSp0REasEcm96KZ2wPQsBuLCHkAQOxFpS4tnkbbjzKNK7byEI9qGCtiHQLs&#10;hwH6UREn1HGn9LPBVJ5ArXGEMY6Dqp+YgN5HyriN+mnDAETGAGo9JMiGXoxz9GjMnFYDZE/1mZOi&#10;J8WNaHrrypi1VLSxUOdjIE2GA6ZRmGKOaFPDBjWvRhaAc1JzVpqumW+TJw61lk1rWu7M71n5b/JY&#10;zUrfWLmSeewLQJYl8zsMnu71RSkyEf7sP/8sVXpIpPoLYPVbUHlzn+pRaazaq6sO7Nvh2D/1qSKH&#10;wwjGjYJ4vSm3Uofj/AB5/w2kS286k0bUFYyA5PowpbWhhzKUi0OgmgagZqsXRB9oKcBa1q0WqU4t&#10;Wwug1vC4HrZr6wBAxbjIdlIikRg6e9mle0DAIoIchoZXtFKkOkmEOEmtJVmPZo8OwhyqdjqNWcop&#10;wHOKCeMTgOsYIyYnSAmPU2MdlPwIuv4svbBz9Lwu0IhVZLkg2RDkwsmZYg4H8ZxEGciHs6zGOQC4&#10;DkB97+d7HND3Jv2UFGo/ANtPn203yoqd1EaqkQ4preRnOAlDeUxgQtx7iIimEY699J9ESGwdLJFs&#10;a4gaUr5e9O16NrdV3SBFUJ4shghZILZU5A6RyaknqElHQUyMohWgM5x6anDL6tajGXKlsf09sNj3&#10;9uOPP9jsKROseml0gAWyW2EMYLJnSWN9erfjM/ib8lk/g6ifOG7OOwRUfwGmfJHKRSnJ/5+DSkWs&#10;B6q7d67b5wwsKvUTsDSwGJE1pN5aUu+Ep08lX0Bt5vM0gYCKyJYxZVyrR6E8pE0lG9+hik3vUsPm&#10;IwpdDMW9An+FVT0ZUe9RE/V1bRZs12WnLowaauydEAg7BCqilSj3vfRwDpAKqpejFPAE9YkIi6MQ&#10;FodgCg8QvfaRvqkeU71zjOgh88ljjJecIM07AZhOQlgcJZIdQb1xkpTxLOqGi/SQriwbjeKB1TcL&#10;WXkDe3dhIQvl5vH+InZfzafnxMePIT9S5DpAGnqINPTgOBq1MIoOTHzPbZAfWjm6g+0gApfGNdya&#10;VCLZAXlMcFxKK8p8MOQILN+mQVDn/VswQYyKv5uYSNQZuCEtQiuppvKcdqTLAGsiN6RxnPG8LcJH&#10;Zpkj8aIY0IIo1aSqHdq3yQHGP7W9cM50+xJyqWj+bFa+VF6rWa2YnTixx5eN/OSApFGPn1xG8ve3&#10;I/u9q/5vTlT8PlD9IPMbmDVqWNuNgcSSuSZRKiIg8hTr3shH5EgR8bIIgw7QJ7YlBYzwVhhLlyie&#10;VSmS0/q3oBmJEcwciIqFXXEAgv1b6qJVbcSqiG0pzANhvTb0hyTAbTWY+atgJl23sy93OyybLt59&#10;op65gA9Q6B+BOTsGmI5DMKhxup3p4s2qUWASNbqvRdqHREZw5Deogb8TCGePEkGOEjlk/3URtvAq&#10;YLqyhGVyi9nQgVL8MoLX20zpXkT0egHAXYB0uEgEE7t3FJbvsMiGcdRY1EZSPuyiSStyZSOrbDZB&#10;tuhscP7xsIOA6AA9KEUybT1RrbYNCn4zv9dGjXJw1sJ+rqB/t7IbFDq11EroeyeapZ6ag5nLdKL7&#10;2JblbQKrcca3RUnRmvSPGms4KWDv5tWtU7OadvHcQfdHvHf/si2YP8lqVilp1coXt/q1KljlSsWt&#10;Vy8xfj840NHW96X7/gwlBFR/Raj63ef0g0p5t/6bM3e6xYsTYAkwYpRfejjNVfn2U0mxHiE8W+vp&#10;YYVBW6YxkFBveNEqSezoVuyLTNajUXGbTNo3i/Hv+Z1QCRChlnSvyWMdNHkIXGHdgqCTN1JnBBOd&#10;tiBS3cqFuQ3iYDvsmPR4mn7dTwTYw+MBVBiHGR05PJrohLPQBtLGdb1rccEiomW9zGbmnXaMY3xf&#10;Vs3a3IHfoPzPDzBSfxi315NErPPqZ8kODI3eWbF2+Exoedw1Zqku8egWtnGOyyYMUO4n+u1xm+VJ&#10;3VgMoCV2mwcKRBAsjIVsxo13XV+ay73Yv9uzJrR7QxeZtklPyO8RTBq7hei7iRuAdH1B/bmR4C67&#10;qnt9+naswoGkEOM3H9+JObB+s+nrTW0HwUMjdzK0+kRYwAkQF6NIB/sxVd27Bd4Uw/rYd0/v27Vr&#10;Z20CNdXQwUw7bw2yfds325qVi2zQoN62ctUSItMPHjHx4l9bUSokUv3vYMoPqF+jFeLaZ48sa5YM&#10;Fgd/9QDqKn89FYrIpIG3MJAWboEBKaAi11uASqxg9AhhLH+Od61z/WIM01Wkpqphi2j+LmRv1RLG&#10;0ldDTKzmwlK0UqQSpb2JSLUNoGzVCD539R1EJ6VYrnZRasU5JIcheeABvnUiPTpXYMy9iq1n723Q&#10;wNoMElKbsRd3G+6yO1jpeQA3pMNMGwtg2ter6CWC47KGGhHpakDwAvXVGYB2WjuDmYW6hDzqnJQZ&#10;YgcB4T5SuG247W4ZBSg4G4hO65ERrQXMq3tXR4DL79MTY5huVUjjKpHW1bItNHK3yV+C5u4mVt0E&#10;QpfrxrEeBb0iVaDG44lOa2gsr6ARvaQbyg9aDvKemAmgZhGtZtCKmCxwkQ6Ow2F2JKAa1KKa9WjK&#10;OP+8aS4CDRvW32bMnOT8Gs+fPmm3r1+zQ/t38/5yC962mTqKtE911Is4+nd7lP53LrP/0Xd55dK/&#10;X6OU567jz7uHDe3P+EcYFsEFPN9KH0prWVRbEb2k/9P4vTYsujUtnHC8/XH6hNaSBXAj0KRNoaaa&#10;xVmoKAXjJxnOGkC1jotrI/SyLrx1jIwrTdopapsUSvZmuzHjP6A0itROzVL1enbSyN3I1y5oU9YW&#10;tCuFu1Bld1b3IVIwTLh+cH3bxKbBbfig75sEg8jCtv18TXDf+rYVOn8DqecOmrhHIEDOTWMTCDKi&#10;S3NQjnOuUktdmDkQtQZuTKOonYiee2URRsRUuiebsKABmGtiFroaUC3tVhXGDvuADuVtXtty/Dzl&#10;UV5UZaykrvOV2MpNYhNN5nX0wNZwAwmSIp6+VxCkzOre+KGL/evblHSYhi+RaoEiOmngfMbmZ9A0&#10;10DiJNhAgWoIekOpKHq1wCpg4yq7d+eqtWnbwpYuW2g//fT984v1GY17gWrdujV8XDWyNJ0vBKcQ&#10;UP2PgP2nv9gPpBej1aWL5+yjjO85DaBICm3gE6DcGL3zsBArqCawNxGsgTh9XqqEUaxy0Ww2hEg1&#10;vmMVm4UT0ULSo+Uwfiv6MDZBn0qynCDu6luU+nG20ojdRdNV6d4+0q2DUh6oVuJ9NV93AazNGumA&#10;lp/KzND8NqVtfruyzD6hNO9UmcYyxiwQH2tQeS8nKs5vU96mYIAyofwXNp4xjjHFP7PxpXLb1Iq4&#10;DtX4xlain9vfjyXfo3EwGsQcVQdSMkbU59YqYQvq8JxYf82ry9s0YFfRZ1sP8NcCzBWIXZdyg1jM&#10;9O9cVrFOa1HaZrFvd177yjYPadEK0rlAQLyuL7t5sWtTYzcQuZQckTYShdcr0qLcX02k0vjIsh71&#10;HImzsEstjmorjXrUJA2sbhOIUGOppwbRAO6OiLZP2wb25N41W7VysQ0a3M8OIClTDfz9t9/Z/Vu3&#10;7IfvHmLnvB4Lss2A6odfiSh/DuhAFVJT/WlwvKwv8AhYs7ZtWnheFYDI2/frERPqS4m4EKjU+NVS&#10;OG1bVAqYiCngonmpq5j1Gdupqk2jtpoPqJYwRav0b5WiFReeUiIV8Vth0nQX30uKd4De0CHmrg7Q&#10;HxKgdhKxlAr6GTfZhc1sVgLtXiUbW6eg9SqRzfqVRsSL3q0PItPOBTJbm9wfWLPs6ax5ltTWMTtr&#10;U5H0DM6fxcbgTTgBdmx8iTw2pugXNqFMflsJm7aobnkAl98mly1kY4vmsXHF+Rw2EY7m8wagZRwC&#10;GAcBzCGIbodU/cpG1AKsbI0cxZjFIExWxpDqzoStm4W0aCHN7pUQMmuYh1qLxElH2j6NxwepHqO+&#10;Wk8EW0PjdwWyrWVEtsU0xgWseQIUEWoGM1RTmfIdD6iGEaX6AapuCGn7dWpqP3//0MaOHWq9+3az&#10;oI1r7DH11ffff2sP7t22b5/etR3bN9jChRiP/vjMR1SoN+Vv+v79ts7/0ev1lUv/fu8Xg4R1Hz6E&#10;UUiieBqxp8nr8/uTM48iVVj1q5wxjPe+AKdoFhEv9qwZUlrrWsXxU2AMQ9EKMCwlyiwnkqwBWEEw&#10;ZircVWfIykzA2k3NtJ+Rcq2vkbut1Ay7iVpi1XYQrfS+lnQvoX6Z07KsdSn8kVV7P55VejuOlUsd&#10;2yqkimPV0B9WTxPf6ryTxOq/m9jqp49vbVEddEC20yn7O9YjVwYbkC+L9c37ifXIndEGFsxh/aGi&#10;B7Abd2C+7Da8UE4A+KkNyJvV+n2V1bpCujQHmLUyJLHK6eNY+bQxrOLbsa1ahoRWB3+IGnjuafZq&#10;dN2izFlVsNmtK9gSenMiJDxAUU+JhIHk2KJDrbUBin1dv+aOsFlKa2EZItqFpH8C1Wxm0aYBKo3O&#10;j6IB3LdhSXpT5a1L86p2cGeQi0z79++yJs3r29wFM+3osQN24/plO3nikAWuXYT77HALDFrOZ0FU&#10;cCDSnVLGa5e8GssIfu96fD1A5dMF/kxuXrNqFej1MM7myh3qqjCMfoQj5dMibbfAwEetezrAUJYq&#10;USyrW7YA1HpFG01qNL1LNVvM3XsZoFoLqAIp+NehrBA1vQWzExmeiGUTqXCIPbdaxaPGqvRy21G0&#10;qx+0FZZvk8xYsGGe16aU9S+dzfoUy2IdsOhqm+sD6/R5JuuSK5P1BhC9v8hs3dlDLDB1zJLOun/6&#10;nrXLlMLaI+dp9X5ia8djG6Q+7T5Kba0+SGatMySzjplSW/sPklubd5Na63eSWodMaa3hOwmt9tss&#10;p34nkdVKH88afZjUGn2U3Bp9nNIaEwnrfZLMan+c2DoUzGBTmxS3+W2prbiBrOldh/SPyERTW0Da&#10;zu8WzE1hCyzieqLVugFNHWHjpFua8gVU0v3NJQWUT7qTJxHpezUqZe2wIps0ui+d22/B1I8oI36y&#10;pcsXWfdena1nzy42ftxImzJxjDVvUttGjcL99+41ByDX0He0uhetPCVNSPr3R6PjS/88vfw/+WZv&#10;gih840CVu3pKFDrN4NB+UGnJtq935UUyUkLo9rhsZCz6+SfWtX4pG0HPRcqKuQzeLVEDmPRvAwN5&#10;GxHUbhhYzy2K24T9106ik6RBzqAfOlsrTvdCo++huSu3223Q5sE4JgX2wTG2a3mb37qYzceIfwJT&#10;vKOplYYx7jCmJIN7dcvZbCQ7U0rktak4584o+aXNLZPPFpTNb7OKf2HjvspsvQFTVwDUC+B0TJ/I&#10;ur2fxPpmSmU93k1iXdMltO7pk9oA5D8Dsmew/p9ltCFEstFFcxPFsrnvMazY59Y7f2YbWOxTG1Hh&#10;CxteIafNbFKEEZGygB7iBFCtYyx+PWmfrAT0u+1gm0gwv8cGKHf5XMiHYhW1l4tUTPnOgaCYSbSa&#10;ArhGIPPq27iU9aCma9Wgku3dscH9jX/xtTz09pGj+230qGE2ZEBfmzF5vK1YynKEJ3Kf/dl++ll9&#10;Kk8wrf9cKRVCVLx0nPypJ/yZP8BPL/wBGzWs59VSgOotUr0wvvQvvLSAilRK/SSw5TFy+LBIlsJY&#10;5rdJjRivH9iCOy21xgwulgVQyAsB2AJR0ESrILwkNmLWsmVEM9uJP6BAdQDxquRHhycipkVjtwfC&#10;YhcX466R0O2YuGwdWBP31hq2qX91C+pVxVbBws1pUMTm1GEyt8JXtqxuSVtRu5StqFHcFpQpYCsr&#10;FbUdjavaPsSo2+qWsa2QERurFrE15QrYpJwf2iy2D67E0XXe19ltHlbJKwDi8uJf2cx8n9qiEgVs&#10;ZpE8Nq9cYZtS/EsbXfhTG1ssp42jxhpZ+lObWiu/LWhewlZ0LG9ruldCesQy8b4QG6S3G6ihtqpf&#10;Bai2Q81vl8XZSCIVBp2BpL2qK1fhi7EIxm9eJ0Y+aABPI6qPhfgYxmvWj7GPTg3KWf+eHe3xw7se&#10;qLjbSR3xYrz58bvv7Ocff2UBFZXkk+7aUiGg+lPX/V/6yfqD/Mxf0O+1ffnSBcvwwXsesNxgotg/&#10;RkBkDS0iwydhUp2lEfxIYd6wZHEiWVkIgo6waCPRr8locxbRagH6vzEweJNblLK1qCICufjkdbcN&#10;D/Q9rKvZh43YfoB0BHWCpmSlqNjDHuEdI7AgG9kQGVNdDPzZGcVj8CAsxPpUsdWdytnSFsVg7wrY&#10;IgxbltQsZkurF7PFVYraOoiILY2q2L5WtexY29p2GtvkE8h+dtQsYYGl8llwjaK2k0HFHfVK2G5Y&#10;v62s+jwEANdWLmorObMhLWYDztmAcGShT2ws5MikijltXpNCtrRdcaygS6HuqE7Np1kxelXDiL7Q&#10;+1uISDtpVu9CkbEHce1WALVRvn6sGQ2E/VxLPbWcdG9B5/qIjusDqOpuGfmo5iVtEERIz/rlUKRX&#10;tM0bAt3fWjNvEsS+Kv7nL/MCfS1qKg9Unj7QT7evXbPKYkaP6pQTHpXuzVP5qfTnukBSwwCWcUdF&#10;5pSNQbl6DM7114yVxKJIb+YQqaa1LGOTMV6Raj0Q7d8GFAdawr11dBNUDLIzQxmhbYwan6C22k3q&#10;tAdPvx2AajcX7/6x9aHc69KLwkBzOA5K/SrZmi5lbEWbEra0KUvPSAnnVSHdK/ulraxV0tbULGWb&#10;6pa1o4DqLBfwOVQeh5tWtZ21ytphZpT2olg4iknlqQ71LLhOKdtap4wF1WAauNSXNurLLDbu689g&#10;Bkn1imaxiRVy2ey6+W1x6yK2qktp+lJV6Ks1dGtNd4ygH0U03TK0IdpAVBhIm3ajXdyNvGoL729g&#10;EfZ6msNrSPtWiZqnOT4bkM/uzJZ5pEjjkXeNalHGBpD2aW5qKFHqyZOHvhROEUjAenW2dbwsYL0W&#10;oFLeoDviryb2XiIxZPAAIhVRCuC4/VWap5LAVruBtf3cN8gYEXFtBCJZgqgRrFieT3BTLWwDmpZx&#10;mrapbSogIK2CPzjq9a41SYFIA5H4rFdtNZKIhRvsLtIlKSpEWOwhJdxF9NoxDqXCKNaFjm/C6EUj&#10;pEhN2D/FJvkJLJobXh35UEVSsDK2umMpW96yqM2vi2MSvnhTcR2ahSPSIlLRjVglBxONDrasZqc7&#10;NrY9DVnmhp5uf8uadrRdPdvfooZtAIBLyxV0gJrIJPOwfJ/YYNTfo0t9ZtOJhAuaFLNVpHurqevW&#10;EyWDB9eG/ifKckPYPkyAImIppQVEO2TsgtJ+K41tpYIa0FxByqf+1CJW9MxHPTGnQ21SP1aNMio/&#10;DmJHUaorKWzHRlXt+GG/MPZXQL2qotj/CcBeC1B5WyEYwfaRFd4cDuQsowYlihVxaaCavupXeZEr&#10;DCcs+kCApo8DuLAMOkphkS4J3hXc5bvQzxmCr95kaOe56NvmEbVkSrkC9msdPatA6qtAyIgNUkWQ&#10;KolOl/p7F2f7WIgKIsEuLl4HqsmNmGFqgZq8GaMWfHx8bdKuqtQzRJg+ZamzStiyVkVtYb3C9J9y&#10;2ohCgALzyUnfZLcZJT61eWXy2vLK39jaGmVtDWddzTKc0rakYmGbVOgzGwWZMfSrTDYoXyabhDnM&#10;1OoFbX7TkqR75YlOlSyodzXSN7wDB9SAPKlHf60lTWsU66SwmwZTT1E3bab3FjxSW+VZL4oOUBF5&#10;NetFvf5UfZq9aCPFjKKcmMRox/jmVWx443I2gKjZvBrRduoY+4cvMnmjObI9eHWV5iGg8nXe/ZHK&#10;gcv3sfPnzlrSJIk8K2in+9N4PbuCAZWimGj1MIhtQzNir8ZwAPVVZmjsehXyWt9GpW1si3LMDVVA&#10;gVCVOSK0c4httc92DX2rtQBLTGAwdUcw/avtUNA7qKe2jSIKsM1j//jmRISGDAA2ZraqJdGqGd6B&#10;LSA3GvLvNWEUK6J8Lw+wytmarqgh2Nc0v9E3Nr16PhtfNpcNL/wJvahMnI9tFKPn44vBBhaBdCiQ&#10;w0YVzGaD8mJd/RWnwMc2psznNoXm7tzGJWw55pvS961ko+KK7pVp7rKKtS9RbWAtailSVgC1mxvB&#10;Dv3cjISobnLqCXlQ4EUhtm8toFoG+ynPjoVsQ5yp0RiGOMX4jae5O7KxolRF61S7tPVAPXHr+nlf&#10;2qeMwWvg/v76m1eY1vuDSHstItXv/a5efeU1hWfNmuFbBOeZbApUmrkKi9A2DOSF0wiKKfS5LUWN&#10;GMq++vQda1W1kA1sUMImACypENSbkajURSto9kCOVnFqjcwWCIxgAYxtHttHNkZV0ZgpWiIVadah&#10;Cc2ZoWrFgGILFgU0Y0yjGdECZnBINVdfre9dAfFrZdTgSgkBAQvbllCrzIUlVAo3sQqqinK5bWy5&#10;vDYaN9dRJXmbObAJ+OlNwQ9wZt0itqAV5Adp6tLOlW0Je6kWs0ZnGfbRy3ui8YPh28T2+mCi6g5Y&#10;yd1jmbFiQ8g2ACVQBfE7bEDbqEZvYH8AheZvhXpSmifDWWoug4maih5P1J6II9IYDDKHsBC7e51y&#10;1rJ6GVu/apHLDP7/hwr9Ix2v5kTvH8TUq2f7/Ed/MaUeL660rF69uk+yhLoCal2j9m6pARHqDdco&#10;hsgQK+jW8LxhCdkMUhGXn251irN1kXkrZoWmE63mq3+F8nw1jWFpAgPp7zhRKuSFVvEIVNtg/nYM&#10;b8jQIoLYCdp55Z2T0zWg2IK3m+KHTo00qj4q8doIb6vSfK0CIVAJZYOErijKacqupgm9oiNA61rV&#10;pXLzIUwWALYlrcrbCrR7y0nHFtPAXdqhEhpCPqc7YOQslRqdEY8VGvPoizKeXVVK84LZCLKZxx2j&#10;me+CnBDrt0EjIYyHBBGZglDgi4xZLStnsX0agWF8fg5+85M0hNi8nPOiGCptH2xfi2olbFD3duj5&#10;PHJCDOy//8/N8r5w/uhf8tX7vNc6Ur0IrJs3b1qmDz/0RkHkXPucvABIACs0TWLVW2E1HezMYt6w&#10;bO9jvVylsPWoU9SGC1jMC02HvFjAQOMSagy5LWlhdBCqC7ktbaY22cKFu4Nt8XvGQkooWkFmHJwA&#10;kCa3xISFRdnTWjHqDqgmNqFZ3AgrMhi8wXWgufFyGFCNlLAWHn7MPSGCXUXEWYuyfV2vqq6ntA49&#10;4jqatYGcIN5e252fgYi0vGsVxLFVGc/QzwSZ0sezAJBKPQjAaChxG721QD4mcG0CUJv5OTfwuLY/&#10;VgH96vAoPw7ZONdlQFOglKsUs1NQ5zNa1wBMgAqXpCE45/ajSd6xdklr37SanTnlDSG6utb5Svwe&#10;CP4ZUCGR6tW7Vfj+yO4P7UYKvL/0ylWrLGrUKA48soBW70qDi6EhKULrUR9ze63UzwplidgPXCrP&#10;R9auWiHrSbN2WJNSsIEU683L2CLqlkVcdIpaK9H46W6/YShDiKOachqzhM1L/w5DChxgPc5BlmQf&#10;md4S9QWp36QmuCA1gnaH2h4narsBCox67mzWvBXPtwGF/HoizgYiV2CvShzGRrrTrKWBvB6Q6awj&#10;tVvDnFYg4ySrqJ901gDI9YBpAyAJAiQuNQVUOhoL2cqmji1E0yCWw22ATg9iPeoqhhdXI8OSQeYy&#10;VpsuAqALiXxzSSenE5kmku6NRCk/tFF5G0AfrztmOQ3Kf2XTJg7ypX2oIn6U+eW/u1RCQPVKgujf&#10;1VWuo++7e8rjok3rltRSnkJdxERYgcltYfSaxDLi1HSwKPhIgO3dZLGtDuxb2+pfW7+GJWw0gJrZ&#10;rhKMYCWUBajG6d+sJAKsJsVarSHEoQhvuVh3EKkOTGQshLTvICnfwSlsngdUByZrWQCgmgjoiFb7&#10;iVp7JqjOwftiJOkg7Nx2LvitA2kW83xb+tEw7l3FNiF3CupZCSfbarzNkmwYvY2QD5v618JskxSS&#10;xw0D6gAmUj1pFNVLo1YKllZREZSzFercSa2IVusH1YNkIfUbBKPJ86wkTZQd2zJuEou7VreFRMqZ&#10;pJUT8D0fh2JiSBNUEw3KsCnlG+vEqYZf39jhvZ9HKU1h/yJpy+/+96LuKISoeG0A5v9Fvv32qTVu&#10;1MCJbJXmqYeldFCgigALGIUdVkoNdaJGZOgxcmjLk+1da47hf1tIgcFNS2EaWZqRh4rYRFcDVJAX&#10;pGOruaDXDq5LBOCiHg4pQKTaO5HhxUlsnp+qg2004DpExDpItDo8DdJiOssPpgA6/dtUGsbjGwEu&#10;DlPBrpdE+rgb2n4vNdpOQLCTHcF76C3tUlTT+0TGnfz7dnpN24fVJ5VsCE1OlCTVC+Yo5dsEQHV2&#10;wvhtoX5STRWM2FcN3408xzrO6oHMjfUDVERHOUhpG8lciInJSJBGQc0P44gJ7VqrmHWpVcSalMtj&#10;uT9MZiMHdPW9rF7a50sIXrtr5s/+Qq9tTfX7kcvLT374/nurW6fWc+JC/atw1FTyCowVLcBtERGo&#10;okQIbTED3kLCFNHKFMgCG1jQOgMsLYKeyGDhLFi6uRAK81XTUMesIVqspz7aCqh20PjdQfQ5OA3f&#10;iamMywMsgegw4Dk8jfpKa0h9YDo2u4MdnYmVNJHs6My2pIhsUGQR3NEp7Th4WLDc+xiK+IOwdoeR&#10;RimldG+zLfGghL2jkBgBtr0QI/tpRu+E2t8JtS8gbeffdvEoAkXg2iIQ8jG9L6Ji7YC67LKitmJS&#10;WPXYUm4SCzAWndmefhS9uWGNS9pAZFHdIWw61yxqLViUUJgxktwZk9qEYb18L7PnL+G6g6/oYOGf&#10;Bc7/6/P/y0BFfcUogv57/PihFSqYzwFLFmbOG9AJbMNYbAErIAJ+F29avJjhLQFutu8mjWrVGQJs&#10;VeFL61XzG+qLEow80BxuDyvXHeIC1m01PhAbSae2Ekl2jhVhAcNHPXUAOv2gopUiE6A6Nost9Kwi&#10;PQRpcWIW2+jndsF/gs0gC3GoZQfwuUUYbS7ogekLTrb4AZ7VelJso7V0Tv7rp2d14+ApiMHmUfz9&#10;jjF+ckQmMgLbODwykEodnMDg5HhthYQ0GQfAoNK3Q5psITXdRq23CXApBQwiVQwcyAYParFlRNwF&#10;3CRmd8bTj3H7URLKQkr0YNasa+3i1hJKv8gnSa1gpkRWPv/HNnWUtscLUIxuOAO5EFDp2vqvApWa&#10;kT/++KMzv9d/ZzAhSZc2jQOW0sEwAEuuS9EihbWEbFxMkiC6pU4W195nb1KG1HGtaK73rQrKhRZI&#10;iXqwpG0wM0mjAdbMTlVQb1el2VqdflMtnInwZxhDaoaaYsc4mq3jm1E7kQoCrv+vvfeAs6pKtocJ&#10;HYCmyYhgDog5R0yYE6CAqGDOAVSQnAUMKCZUFMkgOWcDYs5ZEdM4Ojm9//fCzLx5b97Me/WttWvX&#10;2fuce253gxhn/Hl+t+m+6Zyz166qVauqPgAD+NHcwfLZopFou0xAjUIv9TFoN4YOSivGys9Woff6&#10;qrvQPQlTG1dhABuGaP9mHWYHs5PSuolu9u/P0EL65xwyh6YwX6H77U/QTelzNOfcBMu2aSYHJ6Ac&#10;ZSp6+wFg7wFY7wBUb0Hl8TrA9DJcy2cR9z2NmO0pxGKc28tYaiVo/OX4/vNR7j8TMeOjaD12Lyai&#10;jLn2XLh93aU/ANXliJ2l44Gt5XpoCq/tfpzMmsixN6ibQmHh31E7RVjlJ3y3ph34/r/XPxSoeDuS&#10;bky+0OCdt9+UfffZK3EFGWO1gAawVfMK2Wm75rIrZEt77NRCdm9TKSehhqnHCQfIhcftJf2hrbsd&#10;JfL33XSOTEH+aAGIi9WguJ9BwP8CYh9nrQCoN6ag9orxEWj1t6aBsJgNiwJgEVRfrcDIHUyh/+ni&#10;sRgcgFlXy8fKL9ZgzM5qHvfKL9diQiPA9Mu1E+XXmM37+/VT5DdoUfbrJx+VX3Hq/RMYLYrWZZ9j&#10;ksgXSziEAE0856J/OvoJbppJ68W+6ij3B7DeBrCYP3sZ1uoZxH5PAlBP3APWDyUtK9EzYwnIibnD&#10;0fwGlncyXNt7UR91R6/uMvSyTtIXIuOzD9tRztyvhfTtdqSMuup0ufGCDjIV/TJEWAqvoNKuSFGb&#10;7n9QV/AfDlR5+9ymjz6Qnj3Ol4oG9UGtc4IIVOsN6iK2Kpdt0HN9+xYVsiPcwJNRbXs9WK+ex+0p&#10;l5+0t9zSHSXsV5wqE6B8mIGk7BJYLFordjB6hozchOsguAXrBor9RVgItiMjsN6ZDsKCrh8m0/Og&#10;pfpiCawVQPazlZhouPY++e1TABIs02+ewKA2zOb9FY7frZ8qvwKgfr1+svwCv/8STTW/xMT6n63m&#10;JA9OE+FwN4DqcUwfQS/BTTM0HiOoaKleBd3PnoMbEFs9DSp9LZjFlejAuwQ5tznYFKYM7CEP9TlX&#10;7sG0xluvOktGIIbshSkdnQ7eUc45pLUMOO8oGd+rI875FBl25RkyFE1nPnn/peSS/q/rL6HWynKE&#10;/4gx1j88qOymT5v6mJSVQQ8IF7AeaPbKesr+tWpWITtv21j2aNNEOqCUvU+Pk+W6TofKJcfvJpd2&#10;aCs3n32ojL4YjVZuOBsT18+D+uBi50o9STYNi/Y5sGwvMYZ5GAQBiAsC681pGmdtxET6T+ePwqSP&#10;0RhEcBtmRqGHOmIpjtn53RMT0fL5QfkFLNEvV2NINwD2WwDqZ/j5C7iFn6Pn3xdstom//3wVRo1i&#10;esgXANVPMZrnE7ST/nAaSI7pjK04pwpkxaMQ+YKc2IAS/6dAuz8Fan0l8lpLkI9agPhpKso4Jt5y&#10;AUiJ7qDNO8oITG+8AdrDsw9uI2cftK0M7XmsTEC18L03YGTqZcfLGJSrXNv1ODke1cgTJ9wtv/st&#10;y+L1PwMUH9l+7B/tv38oUCntG5WY+rv9n//5Zzn2mPaJC0jCgj3ZG6EkpDW63u7Wuqm0a10px6Dv&#10;wxDUPY287BQZcO4RctWJ7eSy43aT3uj5MOyC4+Tuq8+SSai7mg+LtRzAWgdXkAv4WViH5+F6MSlM&#10;qv0NgIrExab5I2BZEAPNHQEgEUy3o186RoSCnPgSxMTPGTvh+Nky9PvD42/WoKnmMsRQGMfzBZpq&#10;/hStob/AfKmfLsZkEUwM+WzeSEwa4XRHzLRiDw0wg++j2xMBxb4ZbPv8NBLD69h+DUzfUugE5424&#10;BHVjPeWRW86XuzCpcTTKXgZhPu9lJ+4nZ+3XXHoevYOMvqyDTOwHVQkKHe+9/mSc54lyOybLX9/1&#10;GNmxMaZXYhPaa3d0gxqGXh3vvBMsV1Q4+o8ErH9AUBUyVPfdd58rra9AjordbCm6rYfcFcfzNAcL&#10;uFPLxrIn+gMevWcLGXzJyXLHNafLfb3PktGXnCg3nXWQXHFCO7n6lH1lQPej5Q4ozB+88RwoL3pC&#10;1HqFU1s8CdpagYUyEcRXr4IVfAPx1geIrzaCct80Z5izWJ8jJvoSsREHwH3FEaYYVPBTdKDl8dkc&#10;zKviQAMA5ifzdHIjByCwb/tGUOuk3D8GUfHZLLh9YATZevpt1Hm9ibJ45q2Y+H2afQzRmXYVaPNl&#10;ozA2CGCaPvA8eRBx4R1w54ajvL8vemf0RNfe09CF6ZLjdpdx154KlrOLPNr/bAzIPksevvFUuefa&#10;E+S2K0+WG889Tvbdrok05VjY0vpuU2revIX06dsHXYP/7HD0z8rfH/l2ooWMVh2sAfVvMQn9oIMO&#10;giawtjRu1ETqlddzcqX6kCo1Ki+TlpUNZEcwge22byzt98RwssswxPqGjpgc2Bmq7W5yf+8z5Zaz&#10;D5IrO+whlx/fTvp2OkxG9DxB7rse7iDUF4tBAKxCY5Wn0AdiA3upQ3NHtTiV7G9MQl6JgttZyFHN&#10;GgZLgxE3cxgP3SpfgkZ3Y0vRWOYTDG7jpBAO8/6I/TDQXOZ9jL35kG3S0GvwA1ikjaDQP5wK64TY&#10;6R0A6W10vH0NFuplqNGfB8P3DGVIiJ9WoQPvEo4Mgss3BXHgfTd2k9tR0j+o50nSu/NR0u3QnaTT&#10;ftvItafui7RBF0yRPw990rvJNJTiTx7QyYHqvutOhqU6VfqArDhwl2ZonIPBEPUrpEG9hkk1wKWX&#10;XJq4fj9+DUUaOD86S1VVYGzVwfqovv7adaulYcMKKQeYGjSoxISQRk5U2xBTQRqh5qpFwwZouAkX&#10;sE0jaY+efSOugCXqfTb6VpyFRXkWSiHOlqkDusmtiDmuP2kfuexouIOnHyRDzjsW+Sw0r8TCnY9k&#10;KocePOG6wWqrM1qO10Ac8HgD5fdvkwLH8QFioQ9geT4CLf4hmsrw2MiRN6gsZjvpdzitA+2d30ZR&#10;4XvohPs2WonR1SOQ3px4C5TviJ9wvAR381kkdzeAOn8WLt+TcEdXwTothVpiPo6pKOO4F4Aag/lc&#10;/VDGf/mpB8s5iJ86799c+nQ+CHKsbkj+nodeFFCPDD8fyW6wnIM6yyRYqwm9Tse5nSY3gQE9cNcm&#10;sk2TelKBySrlZbiOJeWuV31ZaT1Zs2adu8b/BNUP0FrlDS3IOw1jpjSX8r/yX//1F+nT5yaUfyD5&#10;60DVENaqMXJVZdD9YTJjWbm0qGgIS9VM9ti+qRzZbhskQDvI/bBUk2/uhAHSnWXuiHNlOQYAzEGJ&#10;xn3XniE3nb6fXHLUTnLNiXvKgC5HyJhLT5IHe3XBc9HLHFZiFejrJ++GioGxFhb9S7AkL7EOC8cr&#10;7hFkBgoI2YyTY0f5yM63r6K5JUf2vIkyd06Lf4UTHdHl6HU0bHkVQtnXoPF7GTHTK9T53Q9N3ziq&#10;3mEhofRYMwbJaZTDL0KjljmQHk1B/HTf9Z1l1EUnSj9UFl928v4A1HbS5eBtZViPY2CVesjjI6EY&#10;GdEDygq0igaoZg07120gj/WlC3imjENM1Qfl/+3RAHTbJrRU9dFvsVJBhcF6dAWvv75Xcht+mB38&#10;tgwMPwpLlQVVMWsVg4qX623kqFq1agnWrxSgKpfKysbqAnJCCKuAAaqWDRvLDs2bSVskgtvv2Upu&#10;ASEx4caOKCk/G8LargBKD+j/wPhB4LoUFbaPgiEb3PVQufbEPeRKxCQ3I+YaeeEJMv7qjiAxqBm8&#10;BCpw1jqRHQQLxwpiKsrpHlLp7noMovgRRY/scPQ81OVsN/3iBA5uw3QOP+fqGdQ9bUDZybPsoAt1&#10;+dMo2VjPFtWc/Ij3fpqxHNpXr0JctxjC2DnIPU3rh/nGGBs0DnHfKHynPmcdLD2O2lE6wjpddAym&#10;w195qsxG8nf+aHTVHXUhWMEeUKqfjznI5yHBfT6GEJyDKfRnyMO9zpC7kKvq3+NEOW6/HaR143qQ&#10;dDXAdasAc1oOYNWDpSqT3du2k59++VVirbZsif7wXvWjAVWcF4m7KsW3xEBlv7v00kvdjloBa1RZ&#10;2cRZqiZNmgJkKF4EqBqV1ZMW+N32TZvKHts2kw5YQH3OP0buuuYkgKqTzAeoFmHBrRgLUuK2noid&#10;UMaOUo35GJ1zFwL5vqcfINd0aCc3nLa/9D3nMFgGxFrXIRYDuKh0Z35oGWKuZRhSwEECqxHzcHgB&#10;CyCfQkfYJwGcJzF4bT2mfzyFDrKck7Ua/cyfwO/W4nEVJoOsQIejlbCAbN+8FOUoS1GusXjIxbIc&#10;A9nmDegp01BeP+lmtLS+4Ry586ozZRgs7cBzj5FrTt5XuuzfSjrt2wQ/t5V7e50lc1CbNW8kenLg&#10;+y++9UKA/0KU0mO4wiiqRgCqgbBUNwFU150md15+itwCS3UsuuKyYU7TBgBUCVzAumUQJjeQRtig&#10;OF956rQZ/wTVD29fqPk3jiU0b7/9ljSCq1eKHZVgqlevgVqqxk2wyyImQEuzRrBUrfC7nWmpQFac&#10;hlbMfc49EkzZcUj2dkJ3IQwfGIVuRmN7oKivJ0ooYLFQEr/idixsiGwnI5F6K2KrXqfvK9eespfc&#10;eNYB0h/gurXn8fIA3K9HboQw15WSoBUaBKwLAIoF+HkxAYLWysswXWOZGwjAPhEoGsRUeNdumXER&#10;mtHMG3oZLBAqkgddLLOg05uNYwYHLaBpzUTQ4w9Ao3jP1Z3l1ktOk8HoYdGr85Fy5WkHSvcjdpEz&#10;924p50LDN6DrIfLoLefI3FsvxtC7C5G3oiXFVBBYqOVjeuLzUdY/vBvG5YC0GADy5eaz5CEwgrdd&#10;eqLc3O0Y6YAe8Ds2rZBmAFVFKY8GUgHComFFpQPVeedfEOKqraiwKLZx1nw1fHPP/FFYqppeHsZR&#10;1rfi5pv7OCtVv35DB6qGDSsBqKbOUpWjay3L6iswHaQlVBY7NG4g+2/fRC485UC5CYvw9svR+fVm&#10;NK3EQlsx+nwACh1f70GTTJTEr7rjIvQcR68ICGyXI5aZizjmHsQfA7scKjcAWNecsAce95G+HQ+W&#10;IWh0ORZxzd0gPyaAgXsQVuxhAqJ3N5mE1l9T+vbA55wvU9H0fwo6wE7uw39fIBNR1/XAdRD1onDy&#10;nms6yT1I1t57VSe5A+C5Dd2UxqA0Y/j5J8pAjOTp2/lo6dXpKOlx3N5yzmG7yGn7tYLcqJVcdGxb&#10;ufVSTAwZdJ4sGoP6MFinRbdiYMFY6hjxOOYiABkqEViphcPPlRmDu6CuqpOzVPdfdZLceuFxcj0a&#10;0hyH+V5tKsulKTalirocA4trCcKnfr0KN1/56GOODZ1nSVpsBWBtjfeo6ZrZkuf9g4GKjR3/T776&#10;6meyyy67QT1RCgodVqocrgso4YYNGzlgNWjQwBUxNoC1aopCxZ2alMpZmKJ+xRkHSu9O+8HSHCET&#10;bzhF5iLGWDwS7cUApDXj0Eb5rktxoNcEWjyvhrVaht1/+Wjs+qMwSufmc+T2i46TAWcfLNedBJnT&#10;MbvIZcfsKlcc3xZA21NuhKvYB0C7pdMhMuCcI2UoBKvD4F6NRNzCY8T5JwAoHWT4eR1kCP42qNvR&#10;Mhhu3MBux4IQOUb6dwF4Tj9Yrj/1ILn25AMRI+0pXQ/bGYqIHaUTpoCcjHTAqbBOZ4OQ6IVk9T29&#10;OsssJH7njugJQMHVA5j4XZePhrXFsQoNaBYOPw/ndz5aCHRx7N9j/TsC0Gg2ekUHGXHB0XIVrB4t&#10;VUs0I21Uipi0rCFiKwCqDKQFNqs66K145FFHy/94AXO6AfSWLFd9zT9BteXXbqu/0rqlrly50ivT&#10;EVwDVKSCGzRo5EBFF5BHaR10XEISuHVFiRy2W0u58NT95ZqOB0CWtL+M6nGYPHBVB5k5oCPcPAxd&#10;Q0y1+k6CCuUfd18BKRCmaNxzNeIhFDGO7CHL0eZ5OfrvzcXwt0k3d3HxSP8uh8El3Ecuar+L9Dxy&#10;J+l2UGs5Fwv+gsN3lPMP3VF6HL6LXIi6JR7dD8HvYGUuPGp3/G0nd3Q/ZAe4bzsmx9kHbCcdD2gj&#10;Z+zTSk7ao6l02KOxHLdHIzl57+Zyyl7N5Xy8z3WnHiBjLjlJHu3bDTOlwOwNhyUCgJbS5cPBTkzU&#10;LpItXDoSbCXANh+gopV6bCByVLDOE647Ue64+GiA+nC56IS95Ni928g2DUrQ2g3WqkETB6oKbFK0&#10;VHT/jjiqvfyPT18YqLYGKL7Pavh/KEtlLfCvuupqB6pyBNQEVBniAAUV8lQOWLBW5Qi+oaigPOk0&#10;jKO5Arv79R33Q1y0t4w472C5D3HV1L6nY0ZTFxdHrUIfibUA1dMYSPAM1N/PP8DGK2jYchus2Cgw&#10;hKClF6Gv3/xhF2FBX4RGKmjmj7hq5MUnyc2dD5MrIdC96Jjd5TyowbsBXJ3honXGPKuO+2wjZ+3d&#10;wj12BGDOhNLhjD2by2ntmsopAA+PUzGH6sS2jeVE/HxSuxZy2r6tpeOh28l5x+6K/NN+0q/7MaDA&#10;EcP16S4zBl4gswd1h1vaDbHZuWgLAKIFc4BXIAbkBBA2kFk2gl15ccAlnIEE91QoKibeguLMXifJ&#10;3VceKyPPOxSs5v7Svf1uclS7VrIDZy0j/mwCUDWAlaoHdQXzVATV4UceJX/57/9KkRVbA1T/jKm2&#10;us2p6g3z+iGE9OMf//hH2Xc/HV5Qvx4WAIDFXbUBjvqMC+C2VIJGbwqA7dyiibNSneFGXXvG/tD4&#10;7Ss3dtxHBp13CMiK4xFfYNrGYIwfHcU+63D97kQ7McRVTwFMz9x/FUrV0cTyHrQcY4yF+GThsO4g&#10;I3qAqr4Q7c6QCwLA5sIFm4LhB4/2PRdJZbViYyF/GtXjWLh/7WVQ1yPweDTcrePgEsLlw88Duh8p&#10;/boe7o6+5xwqt+AYcO5R7m9DexwnI8AyjrsWSVqwfvejSplDBCbhM6YOQnw2oKvMHnKuLIAFWjLq&#10;AvRH7wHrBFCBnFiNRjNL4KouGA6XEK7r7GFofY0RQFP6dcIkxlOwkRwrd158pAzpBlbzlHauHOSo&#10;dtsi3dAS4mNYqHqNsEnVR3oC1xXXktf4rLM6JS5bln39VpfFt/hhP0JLlde5x34nsnjxYpAT0Pix&#10;9TNAVR8LgPKaethZXYAN14WPTRo2lF2g+Tty91aodt0Fccj+sCgA1Vl7ycDzD5WxANVDvU+W6f3O&#10;AjWOfugA1Dq4gE8xpmIPPwBr/b1oJ8YDMdY6WLJlABZZtcVwCRcilpkz5HwArCcW8UV4xGLGMQ8q&#10;94VwwxYiWTsfXWbn4+cFaFXGx3n491zQ3o/DlZyJhc/H2bAmswhSUOEzh14Alk6PGYMucGCdNoiN&#10;W86FxKgrrCPbAHQDWLrjc7rje6NnIGKpNejKtPqOK2U5fl4EMJG0mAPXcCaeO42av96nyoNwd++/&#10;DO2wce43w1pf3GE3VADvIEfttR3aDTRF8hdWH9euHGAiqErhDjr374gj5V//9V/dkjbV+o9dD/gj&#10;AlVVFip0q7333ns969dAypDwLQeY6tFlwVG/HAsC/65AXNAIi2M7uDXt99xeOh2+q1xzxn6Ip/aT&#10;mzruKYPOPUBuu6w9NIAnwqU6He7cObLIsYCY5kEX8O4rcQBMPMZjzA1jLfxtFVzBZRgUsBTs2iIs&#10;3LkAAYE1H1PjF8DdIrgWIpaxYzGAtATu2GKUZyxByT5/XoTYh2zdfCZn8T4LERMtxrEI/55DSdFQ&#10;EgvnAVTsrNvdAWzawG6Ii87Fz92Ra+qKows+A005aaEQQ7HidyUab5Ks4PssAPBnDTwHdD8sFAB1&#10;39XHw+07Xu647DgQI4fKNafvIz1P2FtOO3gX5O+wAZWjjTZUKOXI69X36Yky/FwGl7A2Wr5dddVV&#10;8uc/q8A22+T0WzQg39pH/UhAVXU7YfPhWdvTs2dPdFGq7Rg+uihcCARSQwCppA77q4MRLAWLBWvV&#10;rEEZ1OlN5IwjdpOLQIf37ry/3HRmOxl8zt5g8g6Tcdcc62KNaQM7o3k/hrbBnVqFNmLrkAB+Ev0q&#10;nkGTyudQv0RgPYmJG2vgBq5G374VAAVzQUvxOA8uFo+FsDZ0vZYhtlkMYC2FRVoBIC0HkFZixOlq&#10;yI1WwD1bjtetQ58/sovLASqydasADgJ1AeK2+YiRFsDKPA4QEVjTYKGm9gd7x8db0Kd9cHdnJZfC&#10;ypHtWwZN4GKAaiE/G++9GO7gbABq6i0QDYM+f+CG0+We606V0VeeKIMvPFZuhgt6KVjGMw/fU/ZG&#10;SUwT9J5vgBo0FnfWq4drSSsFqRItVSmuLR8Jrvvvvz8B1T8t1beG76/zQTXr0T3hoQf9jS93gGJ+&#10;iouAwGJMVQ7Cog5AVc4kJv7duKKetGpUKkdjYMEFp+wn13bc37l/Q87ZR27veQjkPkdDBwh1BTRx&#10;c4ZgOuKwrohPLgKAaJkQU6HU4lm2VCYTCOu1DszgGgCOoGKPc4JlETR2jLMWcjgBXLrFcOO44Eke&#10;LMOiZ76LzS7XQMu3Bo9r4aY9ATkU46B16JW+Fu+zBo9LyTDifRc511KBOhMWano/WByAaUqfTg5Q&#10;iwDeRQDVMnzGalo/gHcRAQYrtRhWat5QWDdYsil47YQ+XWQ8YrJRqBPrA1lTj1P2l9MO210OQHuB&#10;VthwGjmGFGOIsCmVAUgungLxU1JSH3R6KTwBWC6kKpi62Gab1rJq1aqvc5N/MK/9wVkqY32C4lxd&#10;O9LlVJ4X2wUfnzNXtt9hJ/RNh6uC7D9vNg/uomVYDGVYCGQB69YuQwMYuoIEVjncwDqyA7opnYLF&#10;dBVySL0ArIFnHyCjuh8id13SHonQ47FgT0cn105QQ2BQABi1NWADnxqPJpuwVk+iEczTiKmYu1qH&#10;Rpi0VivRwtksTNL/nAwcrMXiYbAicAVXwULx31z4q1wbZhQ9UhwLa7UO/16LfhjsRkvV+xqwds7q&#10;4FiM8afzAc65cAOpT6TFmdHvbFgfSKqYk8LfFuFYyQEGsIorAcSlownIizygugFQ58s96BZ1Vccj&#10;5EQM7d5vpybSrk1DJHlRY8b+iJR2wao3QLK3Aax6KR5LcM3q1IZ1wnV0oMJ1LIc7zc2LrmAtKNfb&#10;tdtLfv/7P6TAEfe0MJo81nL+YJAUfdEfHKji/gd053QGEomI9MS+/8Js2Z/+9EuZOPFR6dKlq0vw&#10;lnInJZhgoeiaqN+vYCqpizoqHHXrlMMN5M5LAgOkBdQVBNZuiB06Ynr81Rj52e/co2X4BcfAWh0j&#10;96C0/GHkbmb2OxMK8E4yb8jZWLhdoQMEcQHLtBpWay1HksJSPQk30IHqNloiTuWAAoOWBuBbdyd6&#10;o8MaPQHQrITlWMNBA86a4LVs64zjCZboA0jroBFcA1CtRYtmay3G/ufO6gBUcxCrTet/DmRF7J0B&#10;lw+0+BzQ6IswOHsxjmV0L6GqXwUgrwaYlo8m1d9dZuE5U0BsjLz8TDm67TayPXoeViL5XVmOEa54&#10;5MFpKQ24AdVmgpzXrRIbUQUsE6w8rhuvHwHFa1q/XiWuuxIXBBcVFldccZVs2vSx/OEPAVx2T+PS&#10;HN7brUG9fxeg/EGCyrUZ881F4ov26acfy6JFi2TgwIFy8MGHSosW22CHrOMTvQAUQEIwkaFyoMLN&#10;5q5qgOIuy8VQCnemdi24NUgMNwAYK8ESNqtfLtuhEcyx++yIRPBhMugilNWjsO+2iyGSvQbNX1C4&#10;N7nvGViYnUACdEOwj/m6mOaxDmTFWgcsPWit1t1FywNAYZj1SigX1sCdW8cZUgDVBgwMILieJMBo&#10;6Xi4GAqvJbhQBr8GcdBqWCdaMPbqWw4ig7EXe6ATVPNhkRhPkZSYPfBcd8wlqGChmNRdCQvF2G0F&#10;nr8cDOASTHOcNfg8eWxADwxj6CqHsfAQ44RYS1bhGFJsRFRJwJ0rRw6Klrxu7foACQBUh48EE69j&#10;uJblUFfY9aRb6OJXXG9uZE2bNpeWLVs6AuNXv/pVcgtjS8XN8ocae/0gQRVf7H/7t3+T1atXyXnn&#10;dZMddtguqTxljsT18wNASqGebtCgMaZ74OaX0NfHTYbFqgdywoEIYHJuCyyVui9krUqgqgAzCPem&#10;sl5jiGvBCOL3LTDJfreWlWh73FauO+dYGX11J7kTSdzxvc5EN9cz5DFYrOlQWsyHXo7U+RqUhBBI&#10;tFR8dOCCtVpH0gIlIxzK9sQ4unSYdgjLwzjsafSQ4PHUOJRwcHoH2oix4eUznN6IgkMeT6D/xSq4&#10;hmth4Tgyh+4hD8ZMc8EokhKfDjA9Dm3f4wORHxvaE92ePBHik7tL4V4uwvPmghWc1O88eRhzfM8+&#10;aj9p3bBMmqPosJLXiBYe10/dY4AJloiuXG3ESbQ8PPhvxqJ1apU699muKX9mjEXVCgmLegAo41jG&#10;WHZ/2rZtK1OnTpW//IX9A/W/2GJ9F5bm637mDw5UdsJ//etfZfbs2XLYYYcVAKkELgrV5wQUgUI3&#10;RANouHb4PQNoWiqCqgQLhdYquIBYOLjpJagJohtTgh25fmkjKAWgtEARXlMWMqKLbXO0MGvXukLO&#10;OmoPuRa6u1uRbL2vz9kYNXM6pgyCZsfg6oVg45aPvgjuHjssXYxFzwQxclggK8gQ0lKthiv4FCyX&#10;IxwAknWwPIyVnuCoHIDK/ewbyDyNwsZn0J55AzohPQOLxuNpxGyM3VYBlMtBty+GlZoPSp3UOvtP&#10;PD4EyWYkmZegTmoJrNRi0PfLACYCah5zWgPORT4L/dIxe+qS04+EzrE+CjPVQjF/14AunI81awM0&#10;BA9bD3CeV21oI/lYB/8ugc6PXgHjKlWpeKuPa0tQ0c3m/eAjY626YAvrQrBs4Dr22GPlxRdeTAFL&#10;//HDK2/8BkBlidbiF4MdjbRXhN+Z3Fwj/o5EA2MkmP7/48//w30rtXH86U9/liVLl8npp5/pWorZ&#10;TXHjR5EToXvhgmMAx+IlWh/eaD7WRRGdWSQFmgKPoKqNBeNcQbo4UFrwuXQDCa66YLOYy6LiogmF&#10;tyhtaIQkcjO0MWvbik1h2sjlGBN6+/WdZEJfSoIArIEdHSO4GFT7EpSIrAYzuBb5Krp+qwkEMHkr&#10;MH9qXewawsV7EpMPCZanACZnsZzVgsVCESIHuD0FGdRaWLcnQFwQcCsBxmVIEC+F67cERMc8WKZZ&#10;/bs6tk8TzMhjMQcGoC1FTLWSuS48bwZK5idjqsfEAZfK5RjAvW19NG6pgDAW168hhcasjyI4eI0Y&#10;K9Xi9SCwMIQc16NuCVu68d+wVAAVrVddPLcuiQpafc8E8rGMP3MDc+41YjEQHXxfpjDsHlZCxTLp&#10;kUkZIoOuPteCHdpb0NQZ30e50jcAquo7EiRpWl4c7kXsakqQOT9aWby/A1T2H/uff/XVV/LAAxPk&#10;pBNPRa1OY3czeXDXrINZUnRDLCAmsFgeT1++Lm4uQWHunSMjAJZ68PkJJAcs7/YpeGjNGHMBVLBs&#10;GpNhR3afg05LWEik3uvBajWApWPDk0ZQZ2yLVtE7VNaR9m1bSP8LUS+FcvtH4Q7OQLMUuoJLUOy3&#10;cswFWNA9kX8CSUBQuQMuHJLDLnHMRDHo96cx6ICl8E+DmKDrtwGVwRtYGYwKX5bHPwlmcR2AtxJU&#10;OnNZBNRiAGchgLIQJMUCCHcfByXOWIqgehzxEtnAJaDdl+FYBLp9FoA3FdNLpgy5Um5EB6U29dH4&#10;pgxkRDnGtuIa1ENagedZAvCUovCQ7l9dgKpuLVhv/J2PvF6kzvUaIVcFF68OXWd/DevgOvM66oFN&#10;Da5kXaYt8He+Xyk3MAdWuo90IzmXubZ0ORupiTVr5b+9ZpDr4O8Y0u3WBdaCuf8Wd33fYq9vAFTV&#10;e6SaVVIz5WDF//+G38Bixf99/Mknctddd0unTmdLm9Y7wI1jmQZckvqNXGxEIBFQXOzmsyujR8tD&#10;eletEA/n17v8iQKHh8VSFlDzeW4ndouCbiEBaYuGwOKEe+zS2KnrwILRneRuWwG3hk1imtItLK8l&#10;bVuUyrVnH4HGKl1RLoECP7iCc4Z2gdsFaRCSxMugZlhKdThrl0hU0B2EvInxFmMvNuF01gp5KVqq&#10;ZxBD0VI9jZ7ndAnXwcKtQ1+MtYihHNlA4gHM33y4c3NdDAUwgah4HOTETDSloXKDyeX5UFzMB6Ae&#10;x/OmQFg7GUWOfbqfLLs2LpGmSOKy12EDpBFKAIYyZ6UYSzHFgDgU/y4BIeEARTDhOvFaMfbU+4Dr&#10;AvC560tvgFbIbWC6iem/sUk59xEegX8fffTWzvW20PGw5Uh1nHTSiSCeFqbGzMYxl1qpUCNX/cr7&#10;dp7xnYDKDV0mnHyL4PhUf/3r38iyZSuka5dzZbvtdKo8WaVGlc2lWdNWsFKozMXOx5vJG8n4qQQA&#10;o8un2XvL6vuYyMgH/1gKsBiwzDIRYLRaPHT3VReQsVZdLBLbiflYGwdBxWQnldi223LRseK1Eixh&#10;U4zg2blJmVzbmRYLhYVQNMxEgnjxyO6IaQAqFP6tQCxFQC2i9YB0aS1IDMcI3k42EPGVG4ANq+Tj&#10;K5ZkKLBIqzMBDOYPYCKbR/UFVeXzIdKdA1DNwOdNRbJ3JlxAKtLnE1Bg/mY5lQUsFGjzRzEmpw9q&#10;tPbcBuwmex6WwnVGAxwCwwEBsVEZ3WLXyAUxkwMaromzLAYobjh0BRm/Krlj15SAc+62p9iV4CBo&#10;9Pn6HtygGLfyZ3w+P4v3FNavDjYwJZpK5fDDD5fx48fLp59+WoAKhgpWePrtQKb6T/mWQRWUD/8X&#10;uXf8mu+994H06zdQ9tvvYAci3pS6WNyNKltIk8YtHagqUFrAAFgXPg8sbi+FcW6Zp2xpoZwbR9fP&#10;WyUlIhgsK8tn1kpjBLVe5iLSbeFBUPH56mbSPVE3xwGLn+12ceoHGTOwNJ8qbRAZFSgvR5+L3dG7&#10;4cYuJ8pDqF+adEtnjPk8Ey5aFwChO6wLe0CwwxK0gCAzVpC0oLAVB/NXfFxDeRLH9IBUIIHxBBq5&#10;UKnB3BUBtZoJYiR8SUDMAyExB24fLdPUvmfjsSv+DbcPMdRsuH4E1Eyo02eABZyC/hW9zztRWsPl&#10;a4Tusg0AphKQBsqOctMBmJDQLcdGwfMjCZFYKH+tDCD2SOtj1zF+NGDxOifP9SwhAUXw1uU9gAtI&#10;MPG68vpymmUpmVrfpJMAa9WqtVx8MUps1q5NsYXfNzJjq4MqDhw1MRvGq+T5vuvXr4ce70LZtlUb&#10;t2AJJIKnsmEzB6jKhi3g7jV1v3PuG25EfEO5g3J3Jagcu+fdPYujdKfk7wOY+By+B5/DxcCfbWd1&#10;gKPb590Xp7LAe+iiUGDpTUcMQTeFBIajnMkkAlig3kloMM5qAguw7zaVMhxl6w/fQv3dOTIbMdY8&#10;tDZbjIYxBBOP5QDUUg8u5q0IqLWItdbAGrEcg+ChpSKwePBn/m4VEsSUG1HiRFdvBizTlD6d3eNs&#10;xFT8HS3VdApqkQCeDmBNwTT7u1Gav3drbFBuYDiuOSluWmR3aExUyrwTFRKMi2i9vMWxa+VcPw8U&#10;ByJudBaT+k3Lsac+prXnx5uY2xzda5X8iDcuJS8w3sgnkcngluB7uHliYCYPOeQQxNgPyOeff54y&#10;HVxvXHcah/09Ob7NosZvAFQ8EQ0mi+UbKFV5HHR4586dpVmz5o5FYtkACwW50xNQTRptI40BqooG&#10;TR0pwN/T6hTskM6i8eYRPJ69Y3LS/VtvKoHK1+qu6QNsAsovCrvhdSz45u5My+bzMsnOCwAxrmIw&#10;zdGmHMhdgn+X0310Uh2SG5r3KseO25BdbvGczke2lQfYHgwNVmaiI9E81GCxmcpCJF1prXgQWCvh&#10;+tFiMbdFF5AAY4J3bTJxHvEU8lIEkx5oP+b0emh6iRhqFsBDVcQcxEzz4ArOQyw1vV9XLTQEoKfg&#10;OZOHXSrnn3CgNHDfnXQ4NwtvRXh9ec68TiR3nLrEx1C4bnTvdGPRTcge+Ry6wc7yOPdRn6suum1G&#10;zGmpy87fGaDce5BNTOW9lBzSQ++p5btYph88h1qyO3q49+rVW958880EXHEruhhY35ZCY6uDijT4&#10;3//3r46pyfq6n37yGXzj++TII9pLJShp6u5YIFjf5YsgawGo6ObR3ausaI4MPrrFwrVSt0x9dr2p&#10;4caae2c7YgCSkhEElAOVs1ZBRuOslMUGkWvCm0w3yLlCiZuo8ZnmaBRUbidlvsZZLLgu3qVRS8dF&#10;BmEuFk8FntO2ZQMZggn3E/rCkvTv7KwVQeWodtY0gcXjsYpCWRAU7Ma0Ei4gxbOrKJqljIkKCxxr&#10;KawFyFZRzkQhLSzd4lGsyQLrxxwVGECWkMxBQSJBRks1DaLayf3Ypro7ZhZfIPu0auz0e3Wx+dRy&#10;10EXdm0SDd7a0yUjC1jbeQZp99euv7smdt6exCjxFDuvk7PqeHSUuz8c0eNyWnoknw2yKW2pDFTI&#10;Z+F7uO63vkqbhBXTJUxMK2gxARP1b9dcc4289FIY7WOkhtVx/UBBBev0f39N5ZZ++ctfoP3vGunR&#10;40Jpu/tezupUNmwKK8T+epo/IvFQD4Bq0mQbSFhaqauHXZ8uiIuPHKtkzBAvNm8YbwjpXQ2GDTAE&#10;imPxvMtHMPGoi5tuu2Ps38eWj66gMloArds99TXJTu4WAm6+V2vU4nfyQTZjALVg+G4EHndkso5g&#10;BZuU1pZLOraXBwf1RDvlsyF0peKCPQOZQwJpAQ0ehbXMW3GgNQcaPIl81JOULIFef5qdZsdzggj+&#10;hr+vQxPOdfh5NXpgrIZVWwWCQ11JuIIAFQcPzEbil6Caw9oqgIoFh1NBYvRFw5hWaMFWlzFLaVOc&#10;D4GhiVgyqgQFY5sSbi74W7hWChJ3blRSOA9BSQtaeEe385o7EoJ/VzdZXeX0v2u7f6ulUxdcE8fp&#10;Q9MYQbER1BmOVPK5L3owmlhWcDVp0kQuueQSeeWVV+Svf/3vxHr97W/MeX47/22GpYqLAJUMLxYg&#10;sp3yG2+8LoMGDUA3nSPRXw8NQSqbOeauSWPESAAWdXXKuEGxAEvVpGlLB6h6KMlW9on0rdbjWD5K&#10;E7zqa6uV4U33VsiLOYMwlsDi3xkPGMgUJMmCcIDgzqmuogLMU+hcOH5HtRuvn0k63QObMUgSk2lw&#10;rYDka7nrq46wHpTdxx+4m9yHGVAPgZWb1q8jFn1nWBSwgbAybLrCZDDLO/j4BOqw1mOK/NNQTqzH&#10;5PgN7ImOuqwNGNS2AS2dN6AP+zOYe/UUJjY+gSQxgUX30dVogQlcgGmIs2GpHgdxMQuExTzUWM1E&#10;PDUVk0guO+UgaUxWja5snUZOu8f0gCZwyWwScGp51YpY3OnB5CyOun96LYwe9wBzf1MgFYKJ942/&#10;9wygv/5uo4qIIMsNWlzFlAktkmMgfW6R0ineVwWXgoqeD6l4vo71cmeeeZasWLES7b21R0ax/7a2&#10;BasxqKhwEA5MpnuXJOLS6P/ww40ycdJkOatzF9m2zfYwyY3d0bxZK2nedBuphP6usn5j1x5Y80rQ&#10;5CHnRJevaRMCqtLtegxIlXTwcZDTisU7me50GvTqDsnX0bKVlyCZ66ySWiguCvczCQwXU2nuySkA&#10;vHbN+fnJQiG4vHvnVRq8qbV5Yz3DlWfpbJEFt4bW1XbuWrL/ztvIbTd0wZidjg5Us+AGzoUVYQXw&#10;EoBhOV1AsH20VtTymTSJer9nMS3kWQw1eAF90l+YgKny+Pdz6Jv+DPSA62G1VkOiRMLC8lULAar5&#10;KMt3FcUAFFupTUdc9SjyUmcfe6CUOlCR8dPNJLjCcaykCz3o+8ydSwPAgcRdS742MKTx/bJrre6g&#10;Pd+/T/QZhZ8X3wduWBp71WPtmylkmP5wbK/Gz1xbrNymCJhg5c+nnXqWzJu3SP7zz0FfqK6hpnXi&#10;JLICrHpVUFUgrTGomA8wMMWx0u9+9ztZsmSpdO16Lnpn7wEFeEOpgGvXqEkLachHAIYWyp0sdWTc&#10;WRjI+3IAdi5qihiqDMJVBwLvfjnhK3cgJy2qDlQAindBCCi6ImalaHlcnQ9iM6350dhI3cnYpfGu&#10;CN7HlO1BAqWWyWhjWr/YJczGZjHg1ZWqLTs1ayhDMe5zEihvgmoGKHYmaBeiSHER4yJHsYOogCtI&#10;HR+Bxfqpp5D4fYaFjnjktJBnAaTnMFV+AzWAUFqYVpDKc8qUFgFIzFktYn8L/MxuSbNYU4V46pGh&#10;V8jJh+7n3Ncyau9olUhAeDcvMHqe5awGVFnrUmhtigAx874xcNMgzoKKbqqui0Soy6S0Z3yd5+OV&#10;Gu7v/rDN98gjjpbJk6fIL38ZK+MVWFZqsjVYQoCqelmRc/aQuf7b30LN0m9/+3snG2rf/mjn3lGy&#10;U4ExNI0aIZ8EGVFDxE20QjxIh1bg0TR4fC6tVAXiqMaNmuHvcEMABru5XPS8eCaITQHAASG2VEwe&#10;YrfyYHKP3lIZSeEeHWAD7asMVZx7UlCpdYvjN4vh9HPVVbGdOZ2bSShi7066m41dtBwWoSniql7o&#10;GDt5MCRC6FD0OMoy5kD5QKUDXcClYPEYV/EgoHhwCiMBxcEFnIL4PCzVBqrVMR7HHf5vT0Ldvo6v&#10;AVO4Au4fE8IEFa3gIrZGY88JsIH39r1QDt5tO9colESK0tgmko1JIJ6nKkiMcCiMeQJgYkuU97ys&#10;tTOLVQyE4T0CqEzbqZZOE8u6nhhGqIZTC0xV9WHgcnVxWHuM5S1223PPvWXcuLvlP/7jj4nBictO&#10;vm7kBVDR1GWbphR/2//v//0rvtB4OejAQxVEaOxPYFRWsLMrQMQ2VdTGuV1CZUVKRuiJh0eIU+EO&#10;8jCWzrFMnmjQkg2VGBmowk0IoHIxkwdVAi66BKTVGUs5IGmeyixhoHPTTGKI0xQ0gWksdGuU1QqS&#10;J4vLgjXz9D5vPHZTVsxe2fEoeXQA9HbIJS1AQnYhqO85IBOWAVALISFaAqtFpflKWCxXNg9LtR7x&#10;FYHER1qp5ydgEDZirPWwVk+ByFgPUoOAoqqdKnfmr1zC2M3zZUNMdG1iPAUVxa3XdJNtG5JYAPPn&#10;LRSBpdrJmMZW5o1EQbDWWSJBXbmU2sQzfllgZZPnXxdUvC92vRlbcVN2yXtS706vyNhLSa4kBnPx&#10;u84gM3Adhe65S5cuTy32raEj9KBSH1I7uKb1d/aJf/zjn2Tiw5PkiMOPceydJmfDQeAQIAQTSQie&#10;IE/INHcuoeqVCiQiXAEgNXyOtvWsm3PVvKg1kRfx78Ed0RsW2CO1bmSc1GIF+lzFtClr5S1IcHPC&#10;58ZxUgCXxW1pqVKIucy66edbYtNAq0QM3U5sMFjIl5zeHqM+MYkDiWBaqUUA1WKAazFctCWu2SYa&#10;x7B/BfJTLAVh4SILFNeDjHgBRMVLANTzmCzPCfPP4vEZBywAD8Ci2sKSw85iIUajDIqsIHtgTB9+&#10;mfS7qCNqwlTNz2tD5o9q8zR4tA5NLUPVoDKCoSpLxXvHxHzKK0jqsAqBmmUA4yoEBbquhTgH6eq9&#10;fF2cqjQ0b2n5MxNRu2oE91zS8VqJTI+Jocszz2xIgevrtHyvZb0dLGaybHQA0x9l5ozZcszRHVyx&#10;Gs1oyxZtHKhIfRNIal7VIjkSwptg3TH0hF0ilTsH+5bDHbTXWICfXdRBNmRK8XADXHCc5JksJlCL&#10;ZKByQHNKiMg99KCKg3N1C4OERmleAtlr3DzgEzC7BWG7urFgaXAauJz6HbFi3bpwUbAgzu2ACRsc&#10;bwNQPQ6h7RwkZucjrqLAdsWtqiDnQVCtA2nxFJhAHuuhAXwBbCBB9QLA9PyDmGEF9o/AehbAYjmI&#10;9qvQ4kaSF2QQ1wKMLNdfCuv1+Njr5fyTDnMqCi3bYLNLfm9Vh1d9EFyaG8w7iqUo8hL17nfOOuYx&#10;foW0ehZU8aaaEFVkiX2RaZI380lrk6PFm7VVJYT+GXUgQmghvXvfJK+99noCLjd43ZcoaULZi8B9&#10;6Ukxf67W3/+uiVqqIGJA/elPf5Lp02egCPCIhGlp0bw1XD0QEHD1VOWg4GDMZDuFKptVeOl2Ci+q&#10;JKBIYhBcfKTJNtlROk+hC1VBpRKhrDthwk1l45TlU+JAaXal0NMWTK0Yy7/1vRN3zZEO8WLhzebO&#10;asyYWs/gCsbgDmCKdW2mNHBCXVwnpwsEELsedyCmvDMpi7bLIA6WgKVbAuu0AqBajmM124/BwvAg&#10;kJ6FBWJ5/fMAzUug0l8Blf4SwPQK5gXTWj2Pn5+jK4g81nrQ7xtAZGwAW0hW8CmAbS1yWmvxPisw&#10;72r22JvkmL13VdePHgOuLWn/mOkMFDbd3+g8fV4qS8hkz7kY6OLnGQDz4qy8XFU+qCyl4tnfyAMx&#10;S5VYLJ/DtDVl995q6FzKI2lOUxtl/q3k1lFjhcJu++/vqJ6ImcLqGtMAVFrDFPfGmzd3gZxy0umu&#10;bongMZUDAUUw8DDLZFnupIyCu7MpEaKYwykfKD5lotdV4pLt03qc2L0zwCijo7KilO/ugudgIbLU&#10;ucVOLKjjoTVASrlrvokMkoLKXEcFo6fVXazE7xTipaDW8EG9TwJb8tJulHuMLJ8ymWQeYanwvt07&#10;HCoP3YKSDBQPMje1HGQC24uxxmoV2L81jKUgliWonkScREA9B4vzAgiJV0Cjv/ZgH4wixSNA9epE&#10;jDUFsF5+GJMWMZj7eecS3ohYCyX3sGrryRQChE+ANVyNoXETB14lu2PMKpk/avtq0/1zrpQpFyyO&#10;IhGgKouseiWwmjENHzSAsXypmEVLgJlxAbPuYTpXZZY0kEYxwxpyjJo3yx52f2yNJvEYBdau6lsr&#10;G+zgNdln7wPkvvsmoIfGb1NkhhEaxEyxPG2tODB79tln5YILLkTOqKUDDkGkR8vIOqmVUWBoc38L&#10;Ch0R4X3bLBPmVA/s+eDcRFgsp0Q3pURILDp2x2v4NB7K+uP2XNX8Ja6a25G0+YgjJlAGTzCVIDls&#10;oOLuxXyTE9+6ql61ZirDUZdEE8vGihWKRE2gG6uyYzWHuqWRrtDT+XS7Lj79KFgqFbmy998qKMwZ&#10;M61BA072C3wCrhqP9aylQnnHs4ylwPK9AiARTG9M7CtvT+qHxz7yJh8xMPv1RzHz91GMLsXPz2N4&#10;9gZar4cxzhSzgp+57yYkkG+Spx4cIg8OuBKl8n56PC2vk/fEzKaxeZarMssfHmsKqmLuoHPXjL6P&#10;mdcUwELfi0IrGn9f/Z66qQZvwwClJSUmwYo2ATLLURjgcltsCIS8KUHFtUHPSz2kEjm6/fHIcS2Q&#10;f//3/4jApYW0Rd0//uGLL76U3jfeDNPX2rlzBBWtU2UFiQg+NndAYtBd7mMnS765cgrfkdTR4N7d&#10;s7jCFN6m31I2BnGGY+Z0MbvAM8kbKQnhfGAXI+UFuazDCUWGtAYqF1LXjwcB7F4fHapIB6gKLJW3&#10;fJ7xc8SJv/gGHrWqwXrFygwHqiTHpq9Vd8MngHF9GqGfw/nHH+imfcwHccBee2vRs+IJqCHWoyjx&#10;KZTHs9qXfSc24JFgeh5SpBfx+NpDmGT/4M2YPt9P3p08UEEFIL0xqT+m2+N4bKC8ht+/DKC9gGn3&#10;L+BvL+J44eFbZP2DA2XeHX3kxH12lQZgIKmccG4frzf6SwSXyyd6k6S6WfbCPJbdn9gdTNw6r+cr&#10;ZqmChtIsYdhQTSsYXM80pW7uaTqu8m6+JygcqHyaIAGYc/u9kNqHFknc68IMGgNlmVktzm5RbrwS&#10;sMD1QrCdeWZHefrp9ZA+qeDBvDv18DTXZf/VemDCw7L/AaDHweg1goTIapcIqIboIlSBgyoFM51G&#10;URqoNC6yJoq+bMKJX2NGjyXZ2kuvnIcvBtQLb4G/+fCq6TNg8IRjSl1zJ9m4S0s5jI63BW+VvPEi&#10;UNYo0O1GbNiOp7GYZ/1iixNp1cwdjJlFy4GZSxsrNuhyNUfvvF5dTsUQAbZY1lGmT2D64tMon1+P&#10;wsNnMBDbuWxONQEQARB0+V7Fz28ATG9O7C9vPTJI3ps8RN6bMljewuObU0e4491Zt8rb04fJm9MG&#10;yysA2AsA2kuPYlr9YwPkqUkjpfvx2hynrpMPeXfNyalU8mXXzrwL29BS5FF0P1N6SXs/Z91jdzKt&#10;gMl7jb4/3c2YtIhJEwN9IZESdIF+LXhQWSyVAIogigBX7Gcnt+I69npPrmsdCEhtoY4FYj1Xv379&#10;hR289D+qMf4H+VvyEiGEqtUIEqJGsExN+YjELZO2JCJcvglgqo94oF4EKppGHqmeD57liys9Azun&#10;+RorDSA7aKDSi1oYEBuL54DFoNpbsWyeypi6uGYnEBDBzBvDaPGX5qvSbGH8marMNvdCf9Y4wyyQ&#10;1W0pOEmoxCp5B1zrb0F3ltXJWMAn7rsHpnTciMnvICTuuVKen4hE7gNg7ziNHlPnn4UE6UUA6MUH&#10;+8qrANVrcON4vDlpgLw9ebC8M2WYbJwxUj6YPlzenjZc3ps1Rt6Zeau8PxvHLPx75jB5Y+pggGkg&#10;LBXcwpkjZPqY3tIUFqkU9LjWPGkzm6AaCayebT7xvTPXqiqSIriFaYLD7q0KcE2VHmIwjXG1HCTc&#10;25qASql1fY2/TzmxVOwKxgRGXHVsrQFi1tA2HmOgrUUDXUOe04knnixPPLEuFWvFfQprNQagKgEm&#10;9+hEr021syhctPpM3uJwFaCeskyVnbubpIcjFmhmMztDYmZ93sksVkiW6sWx3Sr4yV5d7vJYIclo&#10;OjOVH5m7Z8RDqNOJaXMjFHSBaEVxTHCYlMnqrjTGKgzA44WVLAiWeIB8sWJGo27VfcS1odWGS+HK&#10;EwCswT06gTjoJ2vB7D03Efq9B0GLA0wvPNRfXn50gLwGK/QyLM3rANJbcOnengLrBBB9ADC9P32U&#10;fAgQfQQQfTT3Nvlgzlj5aP4dsmneaPlw9lDZOHuYvDt9iLwBi/UyQLdh2q3S5ah9XY6s1BUjxvGH&#10;lqvrYg+1UXkgikGWtTj2N7e4i1DlCqpg/fXa2fXVIsk0sIw8sQ03z1IpUDVOq9lhAuAYSAWkhvdU&#10;Yqvtcl4AFIsj6QrSanEIO4cHfvxxKPE3qVOtykawSlBG1EemmdlmMn6uoYlvTcXGJqz+tPIKC8pt&#10;Z04YMK+/clR6ZG6tstZZK/aW8HGGfemkmtbqb3zwaZZEmbg0qJJ6qoRSj+RHni6Pg9EEVJa38mSG&#10;UfBmpRzJ4Z4TwGmLIQZmAi63w+qNd30afGWyfbYjYxg7MhnOsTJYxGceuLesvGewrLsXwlgwd8/z&#10;mAhX77FB8urkQQDEULhxQ2GFRsjGOQDL4wTMaIBorHwCAH22cJx8PGeMfLrwTvl08V3y6aI75aM5&#10;eO6swQAc3MJpA+R1gnHheLnzxgtd/4lyHNQgMvZUYoa5IrrRmn/KxkYxoVAVo2eMagCauvJ6ZPNQ&#10;6Zyes/xuATNmoZxLY+d86VJhbJUG6tcHVdaSxZuyWiyGIdhAkTS2ei5uSgd/TxsAAE84SURBVDvv&#10;vLs8jNbi//Iv/y/EVOzUWsaJgr5hv0MjDsroS9nXDSfKcuqE1/cLx3YbW2yarWbFa7BYIWj0ZdWu&#10;CI5fLgT8lpUPF1NjKnd4K5hyI0yM6XdXtTpezeDfN3tBkn87S6UxlbmAAbwhcZy8n//82O1Ldu2U&#10;0l0XkWvK6UsSLG4rAaBqs8srZVe8CZgkMnkIevc9OAiAukVeArHw/MM3yetw2wiotxAbvTVzKOKk&#10;kfLRvNvkE4DnEwDn86Xj5SfL7pGvVtwnXywZJ58vuUt+svRu+cmS22XT3OEA1QCAaoC8MwOAmjFM&#10;np1+uxzVdif3mWUAlVogPZTdtFiWPwfXNo6j1PpouiEt2YrlXSbpsvg4uGZpkMSFibRM6g0ocRRS&#10;K7oObBONZVAxsPxnJNavelCZlbJQIGvlsvmt5J47IYCGEibcVX4B4KKe0Auwjz3meFm39kkHrFps&#10;1m/T74hC5epZBKZ9rx2jR/OXyIascC9NO5vb40qwuRjNJHvX0LmP1PJRk+X7PuiNji+c+ciBcYq7&#10;GaVyGQlLpS5NVuoUm+/4ZyNBYlAlIPZxVqzajhOXlu9IGEHXlovdbFXuQyvnmsB4RbwDPK5bbe8+&#10;lGOBV+IYdklXeWbSKHkaItkXHu4tLz4MCdIjyD+BWHgVbt+bANi7swGqhXfIp0sAnOX3yperHnDH&#10;F8vGy5fL7sbj3QDWOPls0RhYqsHy/sxbEFP1Q4w1SN6fO0YeGnwNRt3UVgUFSybwXVyVr7f8rtbJ&#10;u2WaPE9bknTCNq+IMK1AD7nGNE0fb5Yp1zHxPrylTOrSYnVKHGvF2kT/2W4N+A01xwXMkhZJFyi/&#10;drIbiH2/eFOOvZY41HFiXnAN7I9I95Abf3MU2Q4ZPFRqUcenTTW0D4DmmVT2oQG3gijr/iWxg6co&#10;lVb2jRYjUIUgNp1MNRepalDxNVndXXxBg6Ii9vsNZGkwqUuXTviGf8fAygvK7f1TwPKgohWy87Hg&#10;NpHNuE2FzSjhUsMtouXoeMS+8sSjo2X9w/3l+YcAqgevl5cn9pbXJiHvBGC9A0tDUH0IS/Xporvl&#10;pyvul69WPZiA6qvl4wEquH6LxwJUiK/mDISrOEA+eHyQvD17iGyCVbv8jKOcu8nmNC6t4dIOaqWS&#10;AsIk0E+rSiyu4iLT12ZLbzLkUuS2qUuZ/rsxjFWBKi+WC653nkbQNoHNAFVm883GzclGEjGdaVDF&#10;TYRUNUSOgHhhe2xTEtUiZaiSId/Cy5ESWlVprlXciShWD8QfaIspZt/inYAXTb+AdjUKAW4h9Wou&#10;mVoV7q7FL2pChXt3MI4B8naZ2kwIe0o9ljWlyItoJ6sqprLPslxcvNs7OZRrQoliTO8WKiNYS1o3&#10;bigTh/eSZyePBP19C0iKG6CMuEFenHADck+3yFuwVO/NHiWbFtwpHyOG+smye3HA7YPr97NV98lP&#10;l8FCwe37fOltsnH+MPlw7gDEXANBXAyV12eBqJh7u3Q59iD3WSWuvINuN6dzGKisxL24li993qGT&#10;VAFbWxAHGU1flcwptnxpC6m5Sa0usKqFvDhLv1/waGpCVhgDmQa3bbZpyVlhnBk2YLfmnJhBi1Cd&#10;Mh7WymoFASrOENLDFAm26FIKb5MeRUQAPzjWUjnrRrbLWRfPKDnXQzvyuCQb/dEoDkrrvdT9C9S3&#10;JSCzoApUagz+2CrmkQ3pMhDmHtIJ4/gmZS+qWb2waYSLHEpMLDYJqvoyWKlyl/UHa0QXzKk2asnh&#10;bXeQ1Q8Pk+cnDYLrB8nRQ73kVVit15DYfQ10+Ntg/DYBUJ8tYSx1r3yx/D75cuX98nOA6oulICsW&#10;jQWYhsv7cwaBARwIWr2fvDd3qLwzf4ysfrCfHLRjS6fzc9fa3FDnIvmyfy+QtY0vfowBpRtFvvuX&#10;L4rdPFBlGVW7n9z8Ejc8074skBTpxG82Loop9TzXL3uPC5nNtHcTgM51Se6Anpm2WNMcLMImNtMh&#10;mFQ67xv4R7VIqoKg+kFBYcyfuX5qbXyXUQ82ItiYHbshmh/RJJwq2Cl4DZSq6bzUIlmsFpd62001&#10;fZqWf7j3NMmJz5jr63VxK7MVlWd49iuuClbwxQLb2KePfnbxn7GC9t1Cviu25spYqhVw52xSGrpR&#10;jjHU9mY3dDtFXpox1iVs3wCQ3sTxOkD11mP95O2poNLBAH4GMuJzxFEkK36CGOrLpXeCAbxVPl0w&#10;whEUH+PYBAv1EcD1LkG1+A55bNjVUkFAMaHJxRnJcrRHhDVlCZKkZIF5NUk6vghtxmLCQstGipEY&#10;RjiklRoJUeBjKiMMgodhLdNUf6l9QkLpvev/EWk/9f7ZEVI8NtrHbfw+HLHPTopNjYiJzlnXjaf/&#10;PVGVHzZovo+eVHyQvKhlcZSVJwe1gLX48nko8x997FSQufagMwth2qn45vB36eaUdkOU2bFBA6R7&#10;3cL0dVKqF+NCYF6FMYL2T3f945xGy//swKR+L1+TsIbeIin7lXZ54rwadxy9yYWxllk1+xs3IuuB&#10;wd2Vm08svzLlfEgkh8VsLY0P32NXWKtRoNCHy1tQQLxOLR+YwLcevRk5qQEA1WD5aMFoWKXb4N6N&#10;kM/nj5LP5g2Xz+YjJzXrFtk4vb98PGO4fP44KPb5I+SduaDUl9+N6SPHaCzlq6FV+2gMWYipGFvp&#10;9ShMIcSWK4530q5TmjW0c02THLYx6TUNHkxg+AKgw3Pc7wieEoCII3eYyyLtzoaantQIzWXSieU8&#10;q5u8XyaUyILa3ErLXWbve7w2smkWx0FQqOxkGL6Y0GY08Y2NPjSQxDVSSeNEEhgRKeGSv/6EnQXx&#10;KgSj0NlCmUfavTBpixXGGRER9Hha9h0EnwomfLZzNzV/YNl1HfeiltESiuq6mbuXrp0yS+vEtt7V&#10;yQOV5XgUsFaWEiqLVaoVZt/aTbGFFhaA5WJqYZZuG1l07xDklYYBTH2cQPYdWimA6p3JAM0cWCGA&#10;auO8UfIxQPP5gpHy+TxYr3nDoKroA3HtjfImdIEfgdigxXobv3929lg5aPuWrmTePIz8eEO7HRmo&#10;Cl2+dIxRVb4qiSVThEY6VsrGQDFtHqdQ7L3MC6Klqu03T5JmjjRJgUo7NCWvSwS7Jg7weUcH6Gyl&#10;ckggZ0MHW/dZlzB2GWNQpa6BFRXGNf3WwjfVedQze6aaCK2pAn3urJeLp0Kjeode51L6rjc+kayW&#10;yE4yW2EaWRPGINypnJvBfAYrejV2M6kNGae6tG5+1+VNcvImvC50SQr1Ue6COQLE79DeRbBurFmK&#10;PS7HNypeJVTMrrPPuM0LDnOD08yZWgdHbbsOrgRmLdlzu5ay4J4hkBVBXgRAvfFof3kDSvN3H+sL&#10;cOGYCmvlclawTHOGyU8WjJKvloyRn8D92wR37/1pfeR1xGIfzMDPjw+VT9fch4TvBdKsLrrmIuvv&#10;Po8qhxy62X6XZ1Xi3+X9XNXvgncQQJV2JU3VEVuq2IrxnvC1BL2uC8diuq62/r4l8bo26TRQxcDP&#10;9nbPpm8sh2bihAQUkesXbzR58ZcBLxUXcv3Hc4IcO+fdu6DwVdDkBoE8yeiGGRjti6ZyRU5JYQvZ&#10;kn9pK2WlCIn5pt/N/gkOVLQwtH7Mn7FqVS3bdliYzZpwqDMvvi/boKXlBAl0ZNL2YzwHPewCJCym&#10;//5xOiAPVEZGJMGqp2dtA6ECxay7MZuB4dTFzSQ6JU10tdl4c+fmjWT2nVCYzxiNEg7o+xBbvQVw&#10;fTAF9Pg0kA/TBsmHs4bJezOGwBKNkE8ArM/nj5TPAC7mpjbO6o+/DwDghsony+6QNxbeJacd2M7R&#10;9uWUfrmFqX320sAK1yObiohzNInb52PXPLcq606nE/WaGM6zAqY0d667uzfqsqsLzuRuLWmEmV+t&#10;mjZxrizvdTl6+zFEyIqA7XulQJWbiwoEUgKqTH4uvh4JaDIUe/bzsudXy/VLcwlbowjDY0wwqGtn&#10;QZkv+nNfPLphtvO7oN5bKx+kO5cyISjicup0ptzqmaxw0LVW9gwiXThSrrzAbVq3lGGDrpWHHxgh&#10;u+3M4QZkujgmU31x7dlNV4s7NjeFUKgY55z0woVgVlmiNH0aExsmoA3da3XRxIqTOK3grpmTepF6&#10;VflXPVRMk+puiXlWDw29ATT47chRDQKwoIZAnuo9uIDvT+4vG2dCkQ4t3zsAlwMVrNFPnZVScmIj&#10;gPXxwqHy2bIx8sHiO2XeXf1kOwxtq89W1M5CxcAKG2CIVQMZlM3tKeGjLqDlKHM3S7+5hNxW4cI1&#10;FzNcF6/oiEkBfx84YYTdc3k/t2laX+65rZ/cNeYW2bfdzs6610X5inYIpoVStz7eLOOfs65akMRp&#10;70En1XKxm891uXDG2isoYaHXJcTibr1kqheSz/Fuaa0kgRX1lYiFsYm7F7F/eaYwaz5jk59Fsun5&#10;VCNWCCp9L7MqXByoc0EbaKrlac12AKAeHD9S/vyvH8vMR4fKAXttj5m8vBmcZeWb3TtA6fvHFixl&#10;qu1iZiyxgSoR3XqlhcVNZErVDdT4zBadsaIx2ePyci6W1HSCG57Geh08NsQmcP/gXvLyzDuh+0OO&#10;aRJZQCR/URf1DoiL1+AKshjx3enIW8HFe3fKLbJp9mD5hDEWrNWmhSPkg3mDkfAFU7jkHhlwcSdp&#10;yM3Fs2Fx2+Vilmpz7mV8j9OEhS4+t5G6zUzvQVL+4smhePFZDOwWrrNU3HRZWKgph3a77Sh33zlc&#10;Xn9xnrz7+nKZNe0u2bFNcwcozhhWmp/3AHpSPFa1/qoCvN7DICh2oPLgsA03EDVcixlyJrKIiQWz&#10;2Ch2+7JyeOP4bdHE5k9ZtuLsi1qW7N/j0oNsqTQvamD+SEeTFi7DjlSPrinrWpo2kl5XdJXP331C&#10;nl31iFzc7Xjp0/tyaVLJxa6WjRaulivKqzrRmevaOuuqh7l7ocRDdYO2s+dZKQOVk3ZRkuX6wVvf&#10;Dk7UYJ94nkst6X9xV3lh+p3yyuThKNugyhx1UaTXQa2/C4X66yg2pPv3JmKsj6CW+HQ+aHS4gJ8u&#10;vg10++3y0aIR8h6s16vzxstJ++7mXD/Xe57jW31MFbu29rNNMKzq3pkraFbL7n8q2W27s/NMQjVx&#10;kC0FSl1Bp9Za25ZF95mje/i9aaFaNpNxtw+TP/zuC/n1z1+VATejIejUcXJMe01o13HFlRpj167F&#10;pLYSGLG7nX9eWSuqDVIL3DnTl/pHqwjXIkp/PpHyPrtRo/gzXc0a+9TZXSz+m16gwrqjvIAv+556&#10;wlnlsclblOI1F8XcNgajbvgYLir1bGeecJhsWDlTXl47S/bfrZkMHXCd7Lvnrv6iK6jc5HRYrLq0&#10;JhnfOXUhsjGjLw0JFLDmshIVu7tmqjhxVs3/O+T7giLFvcYnzt1CZu9ygIp0NwHQAc1Ynplyu7w4&#10;eQQqd4dAZT4U5R4DUeELi8UqX7iD784YKh8AUJ+ATt+EXNTHYAE/XgiaHcdGyJS+eHKCa+zSCtaa&#10;3XBrIfZwQ62dO6O9zuND3WGN86z0I+sqWTyRWCBv1U1cGv8+xF7hvuYp1a03u1Xh6meqq83wwxVR&#10;su7suCPl/vG3ypNr58jPv3hbLup+qlza82w5/JD99P56db0p7JMNLgOQQuuVBpWCJB9UWRF3npIk&#10;+/52DRFT+V3Xm8AscOyFcfCd/BwV7iVvmBP42UmHQDJLUNBapUHlOtbSpbASd0dY8CIwdqole+zY&#10;SjqfcJRc0eUMabddU2kN/7tZJRctYii0NK7NgBY/uwHYZN48IZHdKFIxoZEuliQ2cGcslwO8y49p&#10;bZaBiXmqmFZ3SWUPKpcCcNQ+rzcnFKJYEwtk321byIoJw+TV6aPlNeSrXp/CGGoIYqv+YP8GOcnS&#10;u7OhQkdMtQmg+gi5qE2wVp8sukM+QRz1IfV/ayfIILh+3Gw4K6tWGSwGSZooz5e2VnG8lU52Wyyc&#10;tw7SayHKOfm1ozGLkgw2i1lr5awQUZP2iYXyBJLGKSzkrAtFQm3ZplmFHLTfbnIKKpYv6HyGHH3I&#10;gbLHLjvh9009QWVkhSni8+VWWWsVx1RxG4E0OHhv0wqSvJKU4L7mCJE1lxHigyz74S6yiylCMBdf&#10;8OCvWnY+ZOn5N5cMiy66tkw2xXFelafPOfgAmI1adDQNXuNcO71pNs6GLlQDgM0FsY4B9EByn6M7&#10;sQLHFkGUsU/84YgN4xQRHCqToYumbaTtcCwV/l3GQQi+hETPU/saxKX6GkjTFbMiTrp+TC1wQjve&#10;Azvl7i2ayby7B8jzU0fKK9NArQNQbzkr1R/s3xAwfKiVepyW6VYcANZ8MIHQ+22Ctfpo4Sj5AHKl&#10;1xaMl2P3wKBxgopNbUBW1PGg0vE2KvhVUFuagYF+aPUVl3dkFQu6Eal7p812glol7rgUqol1Okts&#10;rZxLmhAflkfERuOus9LopMdLuBF6Gr0ehntzhnL9MloyWjFtRR0A4UHlh8glfUKS9ZaXK9N1oVbK&#10;3i/OV9n3DGtHO3zpNbDzdbnR3M/BcwwgRjHngcoxQD6OCKY+vGkhy6InY8V/6kbZiVgdT7aas7Cz&#10;j/mwaX2gVqxaB1WlWPPiMrugah2sF2CcIVfVAw8PIteDnWM5OYmdh3ZkqkuqF4eO7CTo+LvQRlrb&#10;XGlJPc/VPkuFl9z5UMTIhLGLpRhjUQfI9yiV7Soprr1enkWviZcBIlbtvjGpL/pQ9AetDkUFyuQ3&#10;Ps4k8EhYJijX5w6CGzgMer8hICngFqKuatmDo2TnxuyCi1IPushQIXDAeEycqEfiWbeo6DMQDunE&#10;qBWCFtZgZZ+X1WXmbZTeQiWbmLF/YSOmR6K7v389vJF69Usx5AIbEKyX3m8FaqyUqSomNBfWFn/s&#10;TQVQWZVxYSK80KtJV0in38/zBjwH+0NCmxZxA2NLlfW38948rqoNTFlesrewp1t+6UB886rqqGrP&#10;s4ukTKKRCzYORzeT0KbM/u0A6AaYaTyiyVPVyml8ktaS8XUm9Yo3Eo25dAJkCdxRR7aAqaLVcNXF&#10;ZFvxvbbBLnxP/yvk+em3ynOP9IMOsD9ajvVBP4p+SOoiFzUHQEJl70cA1SZaqLnDoPuD9m/RaNm0&#10;BEWMax6RW68935XqV/jGOiVueFvwLgLrFpQp4Rqb6xTAooLVsCkZu1a4ueVVD1T1O09CReAOynH7&#10;fH9vHYBsHpm2oFamWDffuPI3nF+hCiTFUkaWJe9cckGSek2hm6muayx/c5t8EJwaPWxvHrMpWYYj&#10;tmjZL67WTINQc4f0d3mxVBxPFd6QmpZXpzuZFmFpeDNNM+hAlaVHLT9lrhGFr8EdMbdEQaagNUtv&#10;rm6s8FeRrY4qrc9+6rU5O4tKD9apwWrBQlZioQy5rKs8N3W0K1p8Ccnft5GXensquidBUfEBYikq&#10;0kmhU0RLQH28cCyU63fJR6ibemvJQ9Lx8H1dfFbPgVhdS/e9onyKMnhmDUzyFZfSByvmqHBvVdR1&#10;zy/9yAdZIUhzF7Cfkphb1pG4+ebuh8c8UMX3IF6z2RRAKu73Jf8pQiI55wCe2MWL13nseaVjMEeS&#10;BS2cc/O82jwGli0eo1ITF7DIlwhfRF3AQEHrTll94/u8k8orfCtuscLOZsFxbCX1d+kj/swg3g1A&#10;UnARZPTv2WZA2SylcukCstjTGoXGXZZYOV0O169eLRSBUtLEuMeBColgvGevbqfD/bsNBYv9XA+/&#10;98D2vQsr9S4Yv40Lx8gnqJ36GGAi+0eF+mdQqm9aPA6u3/2y8N6hsk1pHder3VlYuJd53aDc/fSx&#10;RHohpeOOrBQoLKQIiJ58qBpUFn/Yfcu/V4W1ciFuiWVoKcF1xlLFLmB24Rdz4Qroca/8qOr1hVZP&#10;N+8sMBNQmRnTix84/xhAcXGh7Q6B0Yt3qDQoCnV+ZsYzcZTzl4Pblt5pjA6NT8Tepxi4wvunyZFs&#10;/BbKCXSn40LTMZy6a0cXzn4fsZymvlc3sCKh2p2lIiHBmAtWiZbK9fBwxAV+VwfPB6iu6nyqPDvt&#10;DnlhIih0sH/siPQumrh8CCu1EYLaTSiZ3+RABVUFLNYncPs2kvlb8bDc1vsSB8xy15CU8aEpAIL/&#10;H3bo0JQlLIRwr7JkVNgcTV9n1tk2YnMTAxDS8XUcfwVXrrA/enDpwsK1zwhMXxrEhbnR/DAkPC+v&#10;z4YRMLzXqZIQbzAKrL13B7M1ZoEh5PsUyd/kWSMjK8xy5REUMRuU2iXiIDSn3XDQglUVDIbEW/oC&#10;xyDN/hzvsGYl80gRzzpG1jchHZzPnGYPeW5WX6bjWaz3X0gaWzWxm5sEQKn7R+ICm5ZTsMBVAyC6&#10;HHeErJs0Bp1lh8ir6Kr07nRYqunQAeL4cB7K5WGtqFT/iKBaOBLVvgAb6qbeXz5Rzj/xEJe74/u4&#10;6fIkRjxbl3V/lM7O7K6OUPIspc9Zpl17A4bPH3qXOaHXPW2fJQP032lSIwyRi+9RcP9jmjowxnkx&#10;Whwvp1MCWXfNjIWeU/x9sq+LafS0USjuAhqLHa8xqugTRibtBsYXKaV18las8IbZFwlEQfq981i6&#10;mMkJ43GKv3f2M2oeKGu+hLt51TcpWF6fgHYTHu2IdWFhADdLEqykJa4mtnGortUA3L8yuHsuCU0J&#10;levBR4lNbTl41x1k8f3D5EXQ6m9OR10UWMD3IKj9ANq/jXNHAVBjUOE7AgADpb4AigqwgO8vul3e&#10;XjZRjtlzF8eM1UFaoS60hU7USzc+uq+xxYndHtvItBmMLrK4PUF6NzZGt7hMJ+2GZQFVbEPMuvUK&#10;3nBk71caULYhZN28PFbQYsosyVEYM6YJiVwCw1k2EzBE5AnDqXxrowG4XuRwEZPdyeu88s1tGlRW&#10;X6U3MP0l4gRcVaa7MEAsRv8WB50lIQsD4+AeOJU0mblkQWrRo2b9Q3m3fR93bcgI+sEMrurZx5Au&#10;CeyVGdpLkHIruINcMGADSanXro32ZbguLdASetKtmNoxZbi8OgXVuwAVVeqboFD/AF1nNy24TT6E&#10;+/chGMD3IaJ1TCBK7BejFmu3Zo2dlXLiYSrzHVVPBUlhUjdOfpq7oj1AAqBMPKznbAuH8aRuukbT&#10;F96Tqq99zCimX5uOSdLuX7r2LTfeiTaEYms5AVgRiZH+PV5TefmtTB2e87yKgCrv4sQLPK/jTLFd&#10;wRiRZAd0VDa/TOwX57F9RrXG1GSsFo+pUn9zU/2303FY0XNyOYSQMwmA966Np94VgFqur+dqrKAl&#10;APV8rJw/3WBUFSpJb0GXq9KEsjv4nlR8QP9WCzFVKd67AUAx/LrzEFchV4UOtW8i+fve5H7yIRQV&#10;H+DYOBdtnaH3+2jpWMRXiKkWjpbPVz8i4xFPMeFb6m4ud0hVbZcSwJFLV8xSufO0RekeNR4L8qyw&#10;cBKKPYm3oxyT13bqdc+pOnCfY+9r4AtxWRzo68+xtUpbjawFKg5ue4/49baxm6sfu/QxkZUOBfLd&#10;vyKgcvfBIc6OOMcTPljJC6Nko/xF4l9nXx8WqbKLeUr0ws+0fgd5oI3NvLOY/vuEXSacR17fBE18&#10;6o4U9whMuyweRO65MXOpFsi5dsnOGKy5m0DC6Sfs0uSGy1EwynJ7AIfXiIWZroOUvgcp9Tp8Ln5X&#10;D5aFtPrAy7rJhknD5DWA6HVU/r6HfNW7UK1TVbEJbh/VEx8hN/XZ4tGQKI2VD5Y9LL26n6mun7t/&#10;vJne4pg8KUobqJehRzhnvSamDgi5O9tM+Hejs5WUCPk+ix0tdtLrr9fHyJ1wj4MaIbvG8rrZxvcy&#10;/bP1/siLF4uvY9t009YoDcjYkzJg+7UebzzeYpsBsUEJ4fxwfcMCzBO4as2KikaNOQqgSid17fX2&#10;hdTlKQRV+MJpyxbHV4VJvNgVrc4dzGtpprVVBvZCNUj8nskUxkiJEdzhoJU0kDhQAUCmuCCtTUDV&#10;BrjYQakOYh3KdJwFIBnAcUNu5BDyV0jUNsLfRt9whTz32CgwgBiT8xiav0Cd/tajGEoA6dJ7LPdY&#10;zPzUaM1TLblDXls4QdrvvbMDVShd8IvGuTlB+5cXHycW2DdSMdfO2pjp34Plsc03Ue/nWjSukXS4&#10;UHiPQwI3L8mf1dmlJzry/YuRCDFg8gQFhS5euOex1QmTUGLg5udl05iw57uYKviTWYsSzGCIiSxg&#10;ze5UWVB5t6nAUmVdtULiIM/cVu1yZmOsnPd0oAq1M8kFSO3c6RjSATkVc4SEsb5eJUkuFvMypjJY&#10;qNISzvll33gFFQGlygq1ZOxuVAK2kN+nHkBVH9+t9/nnyDOPjZGXHhuMWVP93ICCNydBsQ6XkAng&#10;D5Cjeg8awI1oQbZp6V3y1NTbZftG7PdBvaMtZCUDdEJinMD1cWPizkZubaSeKHTRCt2/YM2CoDZm&#10;FU03WGgF4nuSf79SZRUpKVUhmVEYg38zoIqvY+FnetYvXkNujSW/yH6pLO1ssZBl4U3mY6CsClTG&#10;/PE51YMqZTWigDuP6VFXcMtBFYM1Fg4nwXsOqOLvZ6UptFRsA2xyL+f+MRFLUDkCQQd605pZO2j2&#10;qigr1Rqi0w47SJ58ZKw8B1qdA9veAmHxBtzBt8AIfjCfJMWtANZY5K3ukI3L7pfb0IuiIRk/F/v5&#10;Cl67Fh5UWYueu1l5y5KtVkgH7kpUxD0PA+Ud8jtx3VFeTqlqoKVVMMUlUXkbRpa+33qWquoYLnZl&#10;49gtFWTGCzTrDgZQWSCZ7/7xddmYKguqmEnJo7jzTbwxT1mWJyu/ybshwf0LbJ/GinksmcZUsaUK&#10;M4MzLJAHvfaaJ5C8Bfeuo82u0v5/SAQDaO53zgXURDBduEN23VlWTRgtG1DJ/BKs1GsorX8ThYtv&#10;T4f2bz46KsH1ex8TQN6fP042ojDzPNSTWQfaIEvy9y+jkondv+zPlo9Muzd5OSbfDiHK42U3ZHXV&#10;CptppsFUSFBk3cCqN8kgrQrvW1NQZUmPeO3F6z278RspU2zzDs9317dqWrwYwRAWZiAK4kCPboi6&#10;SsGnVlBaLU2yA0Q0ZyzyzLp7FlNld9Tg++cFvN4822d4l8hMerbXQFY3plYwzTwmiy9auBaPJIWL&#10;pn0kkGxYM8WusF483EhXluTTJXTJ2tqYx9tIpo28GSUgqOKdCrU63MB3QLG/O4P5KVDoICk+WQRA&#10;QZq0fuY4OXy37Z3rp7Q+S1SYm/IEQea7xdcujk1jy6+MJWvYsrGHuThK3ARX00id9EKzcorYlcuC&#10;SmN0fk56Q826f/ngKlzw6TWowFYxbuxtZQGVBxDLN4WYO6zTrMExrysQKQlRYjVH6RO3D4xBVczU&#10;ZW+C7lRWS5QGlf4+lILoFy0sAsvPE5ilCmBN7yB5xWQpjVcRUGUBmydnSdfRWH1NJmHu1BI+V2X9&#10;B5n4daUhABIWZRm7QfkhejpWCC2D8Rx2lB3X+zJ5YeYd8hJo9VfQq+It9K14F9MQ30ejl49RPv8+&#10;ZlR9sPxhmYYOTBUojWBrAbVSBioVAmthZ/pIuc4edGq1NI7UtAAXe5F4J5taSKqG02yeegRxDJQl&#10;pmzB5nkomU0w97vUHFTpQeHVWamYKIvTBWoFdW3FhoPr3N4zc83CE/mC+AvbE7N5pRxkpih5A5US&#10;FTGoKBPJgqoqUWbWWmVp9UL3wwfqmR0wyYNEoMoN5C1+i5OE/mcDZ3qWr1HUOFdaHFLnrh8Fuycx&#10;0csOTtpb3rmHBBUPX3/F/hV8HhvaUGXe8+SjZcXDI+Q5VAC/glGkb2Fy4puYU8VCxHcXjEEvirvk&#10;rWWPyNWg0l2nXpf/4aA6yp2Y8NUSFVeblEn+xjGRWVtNdId2CuoOGzmRJhbS+auwGQZ5mZEhtqNX&#10;tU6qj4Gri6mym0Y6BiwWU+XlrPIECenrZ/e+sAWE4SV7PgUFfvEHhyfbrpbVc4VknZlz7+b5nS0N&#10;Kn5ZT7UnvnneBS6MqRK3JePaFJr+KnbAbPyYWXjBtauGnfLVyClFiAcVOyc5hQX1gLBKbPBCTR6B&#10;Vp/zjCikjaafkC0sZ+Ei7sMZ7Q+T8YOulEWY//vSzNGy7n7UV2Ec6WvQ/21cfb+8t3yCzIMqfd+d&#10;W/oGL2QS2QMRwHKg0pZkbkCEv062EcUxk8WSoSIhqGf0nLIbKS0zmUbNsxWWpedbD/uc4gApfq+q&#10;AlUe4VIzUMXsr51nIQBDLZl5IvY9szzDFoHKFne27Dp7McLz7IboThm32tW2UgaqYHW2DFTpWLBm&#10;O1/cyTSPKg2gKvT3w25FJYW3UImb45Oe7EPhp564rrW+T6Gj0AEkToSgteJgPF3Q+hwq2AmIw/be&#10;Sx4a208eGna5LLm3ryy++2aZPfpqWXwfBm7PHCUrHhoqU27rL23btFRL5foosjGnun8l7MXhasao&#10;4ojlVjmpAu/yuaJMV/Ec36s8UKmbqQtar3dw82JQFRI5aYBUnaeqHoB5REVeCFJ4DkFPGBuALKji&#10;VEQcN+ZVQtQYVMV2j/iLZz/AXEd+iLp/2nMgZOY1mDdFdFBGG9EQZ/rzqODQi48LyVqHpf3k9HsU&#10;A1p8U81F0R3MPsOGK6g6IH4fBVNoX6aNOBMW0TSRkbJBg39PR3s3UNtjh2HedBG5UFs0rJT7h/WR&#10;uehZ8djIa+X1VVPkqzdXyZxxvWX+nTfIBtRcPTT8ZmmBEaeuV7oL+O16aDylFcrq0hVYp0gNkGxq&#10;fK4DlU6x0Nghu/DTYudAM6c9iuCVWBylAAusoBEHWXKjarc97Q3F8U5MTmXXZDolpOcV5Gb5uVkf&#10;uviEeFARZddSNt2UxYyTEOXvHoW5BvO3807AFmhQ7GqNSpopTIStKWo2nZRNx0ohLxZcR3NDQo7E&#10;LE/R4DFxa2wHswuTdTV1QSbMXwpU9l20+YuSMWmmyCyoLVpzsfh+utCVxk9A5ayKWoBSLOZrzjlF&#10;1k2+Xe7td7EMuOxMeW7pRFn6ABrDTBsjby14QPpdco7La5XjuRTnOgtDV4/X2iVy0Z2WTGAkUSpI&#10;QfjXWbI3xLmq08wqUgi2uNdfsXg0VHaHtIolhoNLabt7TGZUEwu78ypU2YT1WSz9k/mMSBidJtDi&#10;9VzTfFlVrmuB7i/L3RvgYtAUA5X5qfbF0jkhvRl2AQsZqmLBp7qNsag1m+fSG5X2tfMsVc7ulVFU&#10;pFnLbGKZ78mbG+LCmIY3MsASwDYn2cYH2SI2VULoY+E715KsOP1oeXrmXXLnzefLOce2lXG39JCn&#10;QbO/NmecvL1oglzesYPzBspcP0OluROZEokLa8dWBajia2Vuerh2hYslJjmyBEjKjU7KIX7YoKre&#10;Ba0uFixGCxY0uywWrGV914wJtd3U53wCbVsIqsKcmfnuulNlrV5MFNQEVDHlbkr0bDuB9I6YpfsN&#10;VAHgeaCyCmmzVtZnXb+jvtZcSJteycEFjJMu6txBlk66Ve4aeLFc2e0YubU3hLazbpPX548HuG6T&#10;4/bZxYGqFABiv4tYUU4rpdNFfAlLpMOLr62RPgZu/S5ZV9fT267SOZTExPfA7klyzbYQVAk7GzGt&#10;BQnhrWKpLM4vJs3LS1xXB6C8v0eLtbhJ3JwPi0FVaEFseED25hQCyoJJa5ioljLEL7bgg/SpOksV&#10;l7EkCwt5osKbGqxe/vcKwWwWVLarWyWwuZEkMBRsYfqitU5zwAJjSLB0OGJ/WYy+4a88PVc+fGOt&#10;zJwwRFbDUr0w7x5ZMGGktGrAhUFLZS6eWU29Xgoq38uxQOvnYxy/0VkiPtROZReIXu9iqYzvClQB&#10;xOaN1NT9000trPO816VzZVtktQoy5M4dzGM6aorYGIABVAEMPhjOgNluXsq9iHMmrpmiKRzwvgnz&#10;Zp+XIS1ydj0Tx6ZjgrzzSsdZWaWFI0Qyfn4MPlfp64Z1W+P8YJ0sllLFiTKAzl1kfRWu+z7tdpE1&#10;S2fIC88uk+c2LJHn0dZ6JXqtP7f4IRk3rBdKRbR03hrPGKOlOUBYL1b+JixdofttIE8a7adiwvS1&#10;0CaSvo9hweab577HCVL+PasLjbWf2c/STrYxMZRSWOTk3WoaUwUPJWapi1PqhaVKeXioytCk3L8Y&#10;+cXQn8d8xGRH2v0rzI/YhcvPRaUtmDFH6cR0whgmWe7CPEmeuiKvzipWT1gTkEL2MXZ/LLaM0wx5&#10;rml8fsqwhbhQF2pc3FiKiZasu6rfoEyefmql/OJXn8lvfvsTee+NJ2X+pLGwXnfLeeec6oBHJYUy&#10;ncZaBtfNWcOkn0YRUEUkkdU/5ecf7brml9Dnx8C2FvT76TWPE6yFREUxa2AA06phJSribsoBgFVb&#10;qrAW4jg7+5p4XRcDUR7rnev+2SLJow2zYAnxU7roLPsFlahwDU4yfn0oFiwEVeFiNhdQY5nUInIX&#10;Of579ZYqNB6JWKHkffX1sQQqANx267h3YQBV/L2zgbyVhxBE9v35s5IXqrQop7ICfdhLMLeqUWUj&#10;eeaZJ+V//+9vIvLf8l9/+Z289+JyuXN4b2m7+w4KKloQ972tv6KNrUGbMq+SyMagef8O3kF879M/&#10;63PSOa+iLnHiWShRoRq/mDEubqmK6QCDGqbQDa0pqOIcY2C6q6LgvzaoakKnx6ZSR9UE3zSPZg/s&#10;X0pz5neudLPGfBbQrFHIUXjWLWG74mx3zSxVkpj2BZc2ZTG94HRXDkDR4NYmfATamHVM6URnbGUt&#10;T6S6Op0CYvGUE9S6IkUdLK5zlwEqqCMqG1TIfffcLX/68x/lr3/7i8jf/03eeX6p3DO6r7Rq1dTt&#10;+jZkXBvSeCvi80u6KeTT/MXj2ACkdEI3byPLo7Z9jJlDVGyppapKDxrc8ZqSZ1lGOw80W9VShYxy&#10;MUFqkK6opTIrVFUCLasJSxZpEuukXZOYhbOYx128JNjm4insbKQLO7a2/n1TMVVw2eI+7K6rUVKm&#10;ouBJ1VS5xRmYumyMEFehxtbKGsiE/vQKKALJgMWfrV20jSytB2tFEuL6q6+SP/3xP+Rvf/uT/Pvv&#10;PpMPXl4lN111Ppp16gYWCIaQBDfBp55PWrScjQlT4HL5rTifYz97ptPHfoWuXsYz8BtmSBzbRpdn&#10;qex31SVRYzDYfdU8n8aGNScqqo6/8hjsmlirPNfPeW3pBFl2jEj4e/pDwsWritQIFiRxNQgSN6ok&#10;4/7llCs4wJCdc7sv3ScG86p1q0WL5ZOe3F1dRyGnfWMZOQ8Cxm6auUrmLuYl+Dy76IPzOP4hmPNq&#10;x0JpQY576kgVC9z1OiiBQepc+1iw8aZarDLMMYZLWE59XR055ehjZNMbz8nGV1fKS2umy6yH78Dv&#10;Dneun55TFEv5Mop0wjY/Xk0WY5yeiEow3GbJxLR39/g5sYRJ3edsPpCfFbuMYZPOj5X0mnAOlTv8&#10;PQuuvJ/akmq8E6xjdvMNTF5NiLRiMVUM7mJEXVXrvCCmK2Rh8i9GTZBrz4l3u6xi2m5CTUDFXZSL&#10;01g/o4/TdT3OZ3bBu6ngNXAPC60moErHWYEV1fZk+UMWMrt6yh2Md2PbXKikoLXi5hCYPxeAo6y+&#10;Loa1cWjBXjvuLDdd0kXuGXqF3HTxadLzrA6y1847KetHMa9PdIeNKmwW2dxdOjmb57qlY2ljac1t&#10;53xi7Xyrz9saoNLvpF6CPuI6UhplQwnc780ryXc305YzywcUA1jssaRDmvR1yyM+ioEq97k1QXiW&#10;fqwOYOnFlo6r7AIUgiobo7jWy6mDAXp8WOzg39NZO22uokDk97DgOKs4rqKo0d1U+376GWlQxe6m&#10;MpPZ4N2UI7r76wByU2MwxlL9YhhkXRf91TlSlOfXon4DOeHgPeSC0w6S3hefLkN6XyG7tdnW6f20&#10;GWj8+fjZuUF5R5qV1A5R2ZiRC5qHt9TOjdPeHHxuvXKAKrme3KjyqfS0R1PMrbPvyO9lY4y8ZQCg&#10;FFTWY9DU99nvW93nV7We7fONR8izqrG7WpN1/p2AKm2pws3P3HCfZEwDKwaVDv3SGb6a5OQCDM/n&#10;4vJuorFVyTAEWrLsLlXVxbeLHhZaAFV8U8PmkQUVWU430oZgSQSuvqmmHxZnIl7ncrmhBew+BVBV&#10;NJShANKU8YNk6fTxcuewW6RROWuzdIZxYWFncLOzZElIlNrmEEbKqlVSoJgFSrnp+DvHmrrfcchZ&#10;At70hljo/mWvrU/URy6/bX5WoqJiXn8/nVuvRzEy6OtZqqoo+M1x/7Lg9CAsVulZSHHW1CRWkfyN&#10;SIVC6jlvF1WLYYerKnVzfP3CSkAV74CMvXC4m6K903VEqS/gK1LAmD7fdOAaqOc0K2gDDKypZkj2&#10;8lx0Qru2JvM9BD3dbYnXuOzCTSgksFy7s9rS79pLZMXjD8ji6ffIpd07uZJ71zkpWdjxwk2Dyq5t&#10;Si7l5zNbysCsVja2NXfR0guxixmDKt1moDr3S8ES2hfgu6NpjevU65nkOq4mjMWWfvA6kty0XNUR&#10;JJsXU8XXbGtQ6kUt2Tft/qV3NbfjOaKikPbNTlgwd0ktkN+5uFDZgYiC0rq8WVxszM+otN9NRUyU&#10;2zg3P/fX+e01PEIDSfZeJ8Hgd/RUwjWMdA0lEyG2MVlSUjdF60RFupfJpJTqTlmBg/0BHXNXSy7u&#10;2lGWznpAls15UE7v0N6RFGXOkuUt4AAqA1Q89igrpcpbqGYR4se09bWYKlKMJ5YkfCcjuozUiJlc&#10;Y3OdGqUEG10Je8Az7xbCC9ezg8oKTk8EsGq26dd0w6+KNt8SSr1YnJUrSarOl6zu72miIp0f0Zmz&#10;8QSRbP4kzhEpy+enbvCRC5ytufzISlUY1MIOj8PJXNgB1gJrDX6VyNgc9y/LiMYul991TQXuLGLh&#10;Qqf1cpIh1/tBOy25bktRTMNFqzkrdmFik02OQFUNYJfTT5Alsx+SmY+OkwP3aut+R3Cn0xt5hFBc&#10;M5RNiPtSEW/hbZFbzFuYxA60dVA35CXIA+DigD+d/wuEAzeWEpAylt7Ye49t5eLzT5VWTdEvEVa6&#10;Ljcy17+D51KdFbS4ubo1ad5HdQDcXP4gLy77DkBlspMamXYLjJ310Rm6bvo8wHLScQfL4L5XSGUZ&#10;B54BVDzcZA9VGITsuanca3KDskSA3YQ4SR5iLT2Hwve1GiRVTpAqD3VaRgKEEhBOQGRvC3ZEogWs&#10;Jcccsr/Mn3q/jB8zUBpi2nwJNyLnwsWLwtzguN7IclRVxyOOcYwGKhQIg31KoEBs7DaQ0PI6//zT&#10;ljO9aao7XIr7cwAU9yd32EcG3nymvLJhsgzp01Pql+rcYtd3w5Xw1+SeVQeUeOFX99wtAVWWmPkO&#10;QFXYUDNfVRF2ZcZFloTVQPLIQ/aU3//8Nflq4yq5Y/g1cmHX09zic+ByoPM3w+vGwlzWqt1AfZ0p&#10;CQITZC2vUi24vAtryntrJqmbhi48HVfq25K55K8G/exYqzEYFz+nK+JvABVjKmr79sF4nblT7pMr&#10;epztCAr2tXDxkPt+IXWhREOUx4nqzmrm9oXZWynXLwdUKnjlgbwacmxxEjatrwuxp9s4ku/Ez+Km&#10;URv3qpaMH9tb/us/Xpdff7lC1i0eK8P7nIcNkgp8eiLaMnzru38/QlBpJjw9Z7iYxdJ4iQlPJgn9&#10;a/C7itISubpnJ/nDF6/In37zmlzc5Uh5YNxQOfyAPb2bxNcpTcz4TROaRrOHGqnsDUtYtZT10QVM&#10;UKXV+5GglufjZgkrMRLLsEidl2Deb5hVRYsVKGutZdLh2g5sro10HdmueRPs4NfIjts2D+dPEEbx&#10;h2naagIqve7BevFnVXiEIeNGSrjv5OLI4vkvXfBe2eDVDTHA7fOcNXT0vG4iGvdCjb9bSxl8U1d5&#10;df1E+d8/vik3XXqCtN93BzfFpNzHwXUYM+fGkNmNsTqgfOuWqqYBfE181qoYlQxhkdS1ZJPDMdVO&#10;6lyJCIuLCLAWlQ3lxssvlMnjR8usB8bKfrttIzvv0EK2a9UE4NFMPZ9nkqp0Irgm5xvOI7ZQhW0H&#10;zCUMNV8meyKLZeJWK0jUHnuWuA6lH3GNlSsFwcIrxUItdbGgqSgYH+JzuOD8ZsMAn26hqkd4XkyW&#10;+zydp8vT5Exwy5LcYWTlXB1W0pQm9LgoxrCFTahq8sRe7/KGrv9FLdlv5zZybY8zZWiv7jLt/iFy&#10;/EG7ud6H5Ti3EjtvMoCJKiZ73+K1lpcXqynQtmRdV/uamiyyLfEzsxekUJqUJSiyuR5TSsQLgyCr&#10;RM5muyaNZZvyurJdBRqmVHBAgBIWBJRTcTuqNt+tzI6UCd/D0/eR2ppWh7mmwqQnLZ7dOFUamIXS&#10;kocwAC6u9o21hKGeKi5e1PGimoNTgsWBxidolTnVRVTKwQe0KF6doKDyLGnGfdNrGfJ6eSmNYqyg&#10;uoWF68QJkn0NVJw7M/c3lSOL1OpuY0TzmjZNGuA+4h42riNNy+q6tmuc16WuOr4vNpDijO0/QeWD&#10;+cIkZQyswpuq8qMUqHBzSrlD4wY0RVC7Q5MKqY8YinEId25XqOepaw5ZU7lLsA5pTZ8xZeHRNb+M&#10;rShZPNeYJZ5yoeSE0sa0UrE6I1Zi+CEO3sUypbvKfky/Z8SCxjaaz1Hro7k178q6DUIHZTO34wgb&#10;x45ZHi9Wl1hCN1gQdaMKNYGBaDB2NOseF2dNC5PQ8XXQ2FQTx54md9eJrnQdxIgl0qRhmTSqqCWt&#10;mtdDjMVzZj6RzUfp5jKHVdWGXxWovlMrRUv8TVuq7G6jNzePbs2CSnfpdJLTxSO44GUAUkUprRSo&#10;apfc9bET3RdvJZJFGAXKcQOZ0JbMAv3AnKXqtxwNbmXY8eKLmcFCdQUtkRIVSqsbqOIRoHFrNKuP&#10;0nqpEE8qA8bvoA0tXV8/lzaIhbU8B4uBFOgFzF0uqNKuW6DOFSA1Xx/6eWnCwljSODbS0iHGbHUR&#10;G9dFvqou8lUqFvYkkUud0OpuCai+c0B906AKLFVKDe+1cin3L6NSV+CpJCn47j449mUdLqag2+fV&#10;1UZIJCM3PXgTzZt3CauqAA6uYayesBIRy4nE8pTCG28FnEar1/XAMtcvdgcd6+dA661QIh2KSRrr&#10;O0HVgQX7VPCbJQw9+2LGNAuq2P0LG1gh+AIwarrhFnuP9OtTRJCrVsB1Rc6xDnKOdUtU8ZKo0LfY&#10;UlUb72QIp2/k+TW9cF/3w9MWp0Y5Kl++Ye6VxQvZvFBwQ7KL3hMcHoSFvbC9gDOJjYoFxsYAhl0w&#10;sIH514/fiXkno+hjIGlnWS18rGgAciUpYDQ3lTs7WUTGiAjcsfhK6e45N5KMpo/h3JhTG30alPn6&#10;3TJuczJJMhBDxQgIpyLBdzfLs7nWqurnx24orZZZKSWX1N3P8wCqIiqqW5v22m/Nin1boIpP3DNV&#10;RYiEADhltbJBcMFNo5vggtr8i6vaP75X4XPUx6/upgRaPVkEOQs3FfuRHncEh5Wj5Dd/MUCV+ASx&#10;czN9nRgpeh5MaJcyd+OVI6XY2Qk2SrMo2lXlgRZr5jGdsYXII4Oy17OmoKreogUiRz8jBlS87tQq&#10;a0zFc9Ofs/F0oT6zuvuWDT1+1KDiyRVL+Ma/r6FP72txnCQpFyBaa5VnqfKAmAZZoM01F2UERf53&#10;C4vaBlDTMuQQIr6XetKp1hEkjIuCJEtLMGCpIklWGfVwXj1SBteJiW6VL+l1Mx1igevnSIIgU4o3&#10;rmzZiCpSPEjtfTPxFc8z2/0obdniBWyL2xLrFvvFygu9rkx0K8CqE0BvLqDMi6nudVvl79+FpeIX&#10;L84Epm94ekcLuaKw2K3ArRBUfI7GQ7aTF3NN4qA8DA233VUDbquLMpCk30u/j1sY3mrSyrD4MBdU&#10;ST2VUe9GhFitka9u5s4NIF1wQWfpevaxsvN2DeSQfXeVlo1ROYzfl1NFQgVJirQISdu0NQmMXFWb&#10;mrJ1vkTE8lhFQBWTCbrhmJolaxXsWppaRel/Hbau7rDVwCWERUK85K3R6hb/d5q7+q5AlV6wedRu&#10;egeN4yV/QZNJeWY1cCGd1TLAqZuZzksF9i7bnizZ7f3CSNPQmrjVUvM8NjAbz8XlKcy9RElfn4tx&#10;ekB7P9c2gDQyFxemLNZu6D+vlhx2UDv52U9elf/+zy9k2oPDUA5yr/S+8gK3q5ewFMZLsTRPxfew&#10;66EdrWJiJs5PFQOWaRODCsPYuzTtbtbM3M44Z5Xe/GLXL6gwHKh4/n64uP7bYj5LYRRbnzUBVbTx&#10;pmK16l5b07/nvb/bTL4rUGW/eN7OErkHqYVu39ksUMzUFZO2xEArTi4Up5HNvSosrqwqaap5J+r5&#10;yNxZHsoSvNZPQ2VOWl/ERHAjKCXQXQnWsQzu7IVdjpNZDw6V33z+nPz379+TV56YKTMfuk1aN2/k&#10;g3v/3QgmWkm6i16IHMdQhfFUWrpk55HWDOr1jBPpQc4Ucnf23rkNMU0jmZT7BNc5TNbIy6FV5f7X&#10;dOF/k88rCvgfBqjSOZAsqLIlDnk3oxizV0j75m80mweqOF3guiu5qYoxqDLAIqic20igcQgc8lvY&#10;XesDVNdcdBaqf6+WtXPvF/nbr2T90kel79Xnye47tfKSLKOjveuVW/KeZf0MiIXl6llr5txep9nT&#10;11glcyzANdnT5oMqL3Fu9/OfoPoa/H+elaqKLQqgyrUSuUnLmoGquOUOoMrb8Yu5UmqpfN9zX/1q&#10;AHPt0Dzg6jrXx2JA/3v8m5Zq37Zt5KJzT0bh4kmyct4jMqz3RbJr60ppAnkW3b8SxHEEoBv65j/D&#10;rE0MkHSvEJ/w9qX0SWMXL7xVtzk9R8tAlAAoAlqQJOUlk/NIqbCZxV2a0oD+J6i2EFTF3D7z3+2G&#10;5FnUItq+bwhUWb1cVUAyJs+VemCBuhxTAjC1WnrQNVQRLWMjayKjZSPQHYLhKwWwKkprya5tmst+&#10;u7aR1pXl0qR+CYgKpdUdtU4tIEBF7ZzWZFVtgWIQqLo+bFQJIF0ujclpayWd3lhCOU0o3MxT/puC&#10;JuWKRvcoD1TxGNT8je6bdOtq+t7fO/evWIwTGKpYylSVS1Ygb/oOQZW1DI7GpgUxUPkyFLVQPOjm&#10;ceg2qoMdyNSCOFmTqymiEp03r5b0uupKeWj83RAU47lOyKqSJdML0lKVEowu+NeGM/G1iS1M6KFu&#10;ejzfJNXXP4VpkXx/G0uadiHz3L88UCXxVlJblSFPEsYwj0TaUqKipsD4Os/7XoFK3ZzqYpe0K1Dc&#10;UlWV0Aw3Od/9K1BXe0BmxaKpheFkRWlypFC3GFgu630eGn1qExRaFCUwaAkIKgJMrQynK9Zxo01R&#10;BuKAUtuVvOzUiq3K2FmKQ7QrQEiglRd+1saXrA5WXR0ZPNf4xahxJ3/Kb1EWjyMNJIT1OjT5VDEx&#10;bqZ0J4d6T8nR/HUrvGc1zEkmxNrXAcPWeu33DlTZL5SftwoXv3r3L++5WwqqrEQn6/ptFqi82+di&#10;q4i04MgbN2zbgQtdlNxAbFOi0wpRjMtp9lzQtaQSLmAllPnWjbc2+1lwOr0ffuDKXdilyMmbrFxe&#10;N4CYsavaA7ACUgNVnD5Iu39ZsLjPqSGoCl3nf4JqC+Mn2yGycVTxRPDWAJXe6K1DVBSjz3MXmLly&#10;nvkL1klBRDfNlc97ds3iLOeasbWZ0/tRsV5LTjv+EHngzt7S9/rOstcuTVyjG9cMBlIo1xwnEuJq&#10;U8pgQazBS00IlgL3NaHB05Yqdi2r8iiyJSfFr1NIWNcszbO1rM3XeZ/vtaUyRUAU8BbkNqq3VHHy&#10;Nqbg1ZWrPk9V1c0sRlKkF1RhFTOtUwkamKibpy3IFDzKCrpeFr5+SqU/pNZZoEf1tm4GRx7cTv79&#10;D+/Lh2/OlMn3XSbL546QM0/aVzVyLMpMLKEuTFV1mPsZldDnAcRVB+hzc9lBB9ZMyoKfl8f8uffJ&#10;S1EUEkqFlv+foPqalsqshpf2JJWr2sTE+ibEUx6zigsFCm9EoZVLx0kM6IslhOMciS6GvOSv7bZZ&#10;AOWyWplYy7XjohsHYKmqQmVLAVQeWPyOrv0azonA8gV99UvrSPezjpGXn5wmf//31+VffrpGnlo0&#10;Th4d31fa7tTSDdQucaC0mjC9LmwsExMTSc+9jOYytmh67e072vsRVOn0hnWTLbQ6vB/pzSsA0sAd&#10;asCC2sXi0zwXsKhqYSuswa9jpfjavI3+e6OoiN3BIFPJauZsR1X5TNCY5dcJ5fn/m+u3K8isTD7F&#10;nhVY0sLdPMQyIT4JrZ61ZVnqPV3Fq+8x4Yoxa0nzhvWlzxXd5NExveQPG9eJ/PVnMmHUjTLyxitl&#10;7x3aoEmKlsknzUYT9jA0+3Sf4QmLQvdVq6UDQEIjGKXWC3WEYePJIyliFz/WJMaiYtNDRtY0qaeL&#10;F2pWP/h1QbC1X29sZfyd3Wd8HxQVaVBlLUB1TFF1oApg3DxQpRnA9AJK3KWcfFC8cI0et+YuVmKe&#10;WL1Ue7EgN6JIthR5qIaojO143KFy98BrZN30u+XnHzwrvS48R/ZAl6Um6NVBJlD1fqr7U3rdptPH&#10;1qYYWxmsUGJFE32jJYj1umUZ0YL7lMSu5okEUBWcd+SKKsFh3++HBKqi3/X7Bip+n3yZSnD58q1C&#10;sWRssferMoZKaQ1DzJcXaFf1uQoq66wUXJ+4aYp9D9e4xtUUsRsta6ggUwKTxy5DOzaqLwdu30wO&#10;2XVbadMI0xfxuzLGTvyezl3UXZ1WxzGMMe3vW8IVMpZa3hG70Onq5ACqbOpBv3PNLZVtbMViUL2G&#10;2bX4fbdURS3f9wFUWWYuNqvhixdm3n3hXzXW4uuDKgZ6oQawmGW1BZSAyvfRs85LWhmsiV2CSVtz&#10;2SACqiVquyY3pdQA4jn9kPzt2KGDE9FSPWGNOWs7Ia5eJ9YhlTrqPrhWzqr6QsYYWIEC14R7NpYN&#10;yoqva6lqsgkWjU++B7HT5riN35uYqhjVnt6pkq5FSTyjvR3iieVVW6uau3+Fyd80pZwmTkJ5STKh&#10;xJcxpPJFzkXLulF67gomI17o0ukiYwFiKauI8fMeO+4iLRs1c9bIAMDxO0k9WQIqVWvEVsEGFhSC&#10;KpyXtYEOpf/+PaKEeFowm7VURlRYEJ+18FHzzRQTmWehjKDYnAX9fXiu2yS/L5YqBlaxC8qSBu3P&#10;YP6/uitB4ZCXlA0xWc1BVUANJ5W1gaKuzn3kd3X1TLYJ+C5C6YVp563WwoHVgU/791mNkUmVXAto&#10;Tl307+VIAw6CcxMy2FOebCC1hfFUkug7ZNhJK+I0S6XFgqFwMktUpGumClMgcf/6/JyU3YNYkvRD&#10;iqOqA+73zlJV94XTAXBeMjP7u7QP/+2BKomTOB3RLVJf9uE0eVzk2e9CIFl9Eq0PZ2xxgat7yGOb&#10;Zo29VWPMxYYwngX1MZX24iC9nr/R5Cd/lahwBIf7jlmWrnr2L97Uwkaj75k6XGqjuk28Jmvge/+c&#10;6k7S/v59OZG0GqOYZconFL4ZUKVL1tPX02nx/M4f9xyMF3jys7NMvom/U4bTcqFF8j57yPBB12DC&#10;SU9pf1g7adEMlcGwTCz7MPLGcnGBwSuuUk+xk14ZH+JCA5UBYstAZYxsFlTFrfsPkZT4XrN/mwPY&#10;YqUisVtWqGxQ8H19UFleKWarqgKV5rgK+6bHiW1deJZ7U0tDF45xVON6JfLAHQNF5BfyxotTZMO6&#10;B2X0yGvRm0InvLN9mYIvuIvqMm4eqIKaIg2qqs7TAJMe1ueT6FHPRUvy6vUvpmz5IYKqaJ7Kuv7w&#10;YlQl5dmchb81n5t3sdNZ9lTyMplEkZeXyQdVYf4lbW0CaKydshEKaTpaezUoaRE3nHF5I+r8kkmK&#10;Jg0ya+AB4NwjHadT5qjxWnLgbtvJiN495PW105D4/Yk8teR+mTv9LszmOsRZMTd5MJlxjPdzILb4&#10;LHxOmsDJxjNGfNDdtFZq/NkTC169Enp9hPMObmOeKsI65dZUIpanntiaa6mm71VMxRH/vpiHx7g/&#10;aiTJ1lzaCSjvBTX9Ql/3edkTMrAXe9908nJL2L+agyorawq6uay7GdPsVvlb4oWzajUtZxViGPca&#10;lmwAfKTR2bB/j22bypibLpZZdw6Uv//8fVk35yG5sucZcsaJRzpqXQcZxEr0MGA8NKiJN5i8jcWD&#10;ys8kLrCiDlQhPsomt9MxlQGu2GaYt7tXsUCL9HIs1uNx6/y+piFRkefZTCWX42DjxpJiweTXBUtN&#10;X29fNLub5t2kNGWbF18V7tD5F6J4wxfvzmTqrJzCIArE88Bsu7iBygoVQxMVk+uYqxYIA7p+9bDJ&#10;NUIpx6Ftd5BTMeTuph5dMMepm2zXsr40a0g1hSZ7dcaxyrZ0sAFJB8s75dd+pV1Wa7/ma7m86t02&#10;htjqZq9x4TWw61sMVJuzYL8rl3BzvmOuAYqTqxb4ftuWqrhMqVhZtVsUqXyV7vimpwt5pK97gYqB&#10;Ks1uFQeVVv5mjwIixTNj6mLpuZTgHOs5mhw0Og6qKCpAULDfn+tW6zrYekWFDUpLYplYH5lViZtS&#10;wuqfCq9liJO0yaWO60lbOb0Hhb9XT2fzQVW4sf1AQVU9xflNs3+xZVJhaJbWzS7YAqrWL0KjrrUs&#10;IevmZFUbxcFWXKmu0+p1njDfv7CkofC7ohrXDVog3c1HBZi52CGHZeUpXKTKALoNwi3aWnL0YYdL&#10;h6PaS7lrnKkjWOty0iDVFHTZfZ5K3UGbCJK9tqYGsbjJpt1HMVVCqccu45ZZ95rnQINwOf2aHyyo&#10;1G1Id2X9Ni1VIah0bEw615IeG5OhfRO2y1wdqwGKSzlqDqr8mqBgsWKVdjELFYCv44BSoDKr5CyA&#10;sZZ+aqTT6TFHxVJ6XfR0y7dv00Z23H57F/M6MDnNH2MwfC/2+cuASpO4Cl5nzZKkL8GSjuOcjMk9&#10;P5/YqPnGW9VGlS6rMfV/XG7zo7FU2T7axWnnmsZEm/s8c/0shsoG8LZjZi1YCM5jyVAyBC0VA5k7&#10;smWuYPF4q2pLpR2R1NoosIKlSvJLKVARZDwv9pzQ/hI6ZjUcdd00EO08W9dVB3vdn6v21Z7xCdGQ&#10;lLZnE7ExqJToCeDOIV+qTdgWu65xXJwmKDi8IU9U/KOwVHGNUth1v01LFVsQAsxcFM01he9U6Bam&#10;8ztxgBy+f0yH19QdKZZ3SmqrfMI0ISJ8TigbxNN9K0XzFfb007L4OAYpLCXR9yNZYISBNuzfoXVD&#10;NM5s7Ca6O0IJACrlonQWmu8Zu0mqIQyDCoKbGqxn0CraphqDSt3PeMOoGjT5Cnb9XEtGW57Qnmtj&#10;X9Oyp+zn/FDdv4zwMvj46mKEhbi5FmhLn194AwMpkZHQuO8XdII600l3cqtWjZULNU3+FttBY1Dp&#10;tQnat7gUPVtxG3pQWJvnfOtrIlnt2c5FXUvuun2wPIMc1ZQJfeW2YT1kr923ddaLFsuVeThA08KF&#10;680GMDHNnW1VVngdComK9GbLe1JolePYNjl/K5mJCJcwlVLVGcnUezyXSn1a3ND/Pb7/P2hQZaUp&#10;GpN8N6AqBGMeqBTsec+1GbzerXGkhWnqaqaoqMotSe3K3nVLSiQyWjdbaKlGmq6UvnDmr86l4n3Q&#10;pjAkN+phbOea5VPkv//4kXzy/hLZsOw2Gda/h5Ri0gdlSnWxcN0oVreAtWSEJSCMudR11PNmfKXt&#10;yvi5+XmqsEHYzOMsUVHc1c1KkfR+BRbTUf6JmkLvWdMmaF7jukRxE8xL44TNcuvknjZnk9+yMCEy&#10;QKE+qDAHESsHLC7Rk42Txpt/0tVdMIuzmJ3mQmHcEJdg6w6243atE2DRTdISCBWmst+D5W50l82r&#10;LM2ny9V1KiZr8hYq6lYUW8MkSco8kVM72ATE8BgkU7Eiw7tpvqGKc/taNZHh/a+Sz959Uv711+/K&#10;0OvOkXEjesuOO22nbqDTFVpOyqjv0MAl9K3QttNMKqtls0Wvr3eAwmMpRqXyIAAVCJErHhVt6mbr&#10;1SO+RkzzdsFld1adfQhhhUr4iPvIVMAZp7SX8zsfLeOGXSmPjB8ohx+wu4qDvRjYxYOM4fyssdCw&#10;JxYFbA5AtuS5eYqKPKAVU15kqzejOCYNsmyOIt9S1AxgBpqqVBJ+Z3SA0lIIpaJrSYumDeXeu4bL&#10;q88vlusuP0cOR7ch7uqueK+sgdTBwtCyCboa/Cxz1UzCk75AZpETK+RpfV1syo6GcvIA0Fj7lnX/&#10;EvlO1H8vMGzFLKZuHmaF2+2yvYzof73Me2y8/GLTa9IHid/jD9lbtm3dwl0Hfi83od57FbFFTzfu&#10;DG6nc0ULGs+ERHF8HilViE8lxFacrhsJB7WMOtI00TlydKp7DSaXkKGkMLjdDvLSMwvk73/5qXz5&#10;3jJZPmMMGtgMQJNQbRZa6jvrqpvNTUMn2X9/yYsi67cw5xPMvvni7jmp+MpOdEt2gZiYqE56ZEyg&#10;9iPn7t2sor5cgJ3uCzRB+ePvX5Z1S0bLtImD5JyzTnQ3zt1Y7rSsY3LxlU5DV5FpYclFNsjWHdbc&#10;4XxQFVyzSL3g6Om4KyzJh9zK5MxicZtHsIJ1sJjqldR1jV/22rG5tN97Fzlwp22lEptHnbo8NGdW&#10;mORW0BcDVfb3We+kWE4wj+SxGNPIBrWcap1jAoLnUh8u6+knHCnD+l0lz6ybLT/58Cm5svvxMrLf&#10;FXLwPru7e0cdo6UCrP3aDx5Uibn3Oq+4WvS7AJX1xGPsoG24asneO7aSPpedJQsmDpO31z8mTy++&#10;U6684FgZMeg6adIYbZDpBtL1i0rMrZ+Cnl/1/nJw54KFqqpOKLsQzSKlrl9BcWDO93Cg0rwVF6Jq&#10;+2rJ9i0ayz47t5FWmPJRj7EUQKWkjFqGdJzkVfE5wKL7Zy6guYOldet7VzfkqtJaPgNuIaMab0hx&#10;Mjv+Pg54uOY7bNtG9tx1J8ir6knbNs3k0HY7Srvtm2J6SRNph3Oje5hIrHzC28WJBZv594m8KGpU&#10;stS1+tfmvgSg5bks36yl4s3giBiyWyVYJGX4uUVZXbn4tGPl8tOPkdP230Ou73qqHLl3a/TAa+bc&#10;QucWEVDYyWmp1E3iz5rczJPaaIJUg+WqLJUxV3nW3Xb8xCXE55WVNkjSAoWi0zxQpZPBTuCM49QO&#10;R8stva6SbRtzuqIO/lbhs1lVDfjV9dY8VZ6lMhYyfnSERqTsT9zWpGhRPRdz+9Q65gMsHk+q11K/&#10;Iz+vPlzy+nATKRKm5Io9N3jw5zYtGztLRhBpa2yqUFSB8kME1f8Pn+ZDMpB8EZ8AAAAASUVORK5C&#10;YII="/>
  <p:tag name="ISPRING_PRESENTERDATA_0" val="0JHQtdC50YjQtdC60LXQtdCy0LAg0JbQsNC90YvQuyDQrdGB0LXQvdCx0LXQutC+0LLQvdCw|0J/RgNC10L/QvtC00LDQstCw0YLQtdC70Ywg0LrQsNGE0LXQtNGA0Ysg0JPRgNCw0LbQtNCw0L3R&#10;gdC60L7Qs9C+INC4INGB0LXQvNC10LnQvdC+0LPQviDQv9GA0LDQstCw|cmV2ZWtrYTMyODlAbWFpbC5ydQ==||e0M2NkRERTk2LUQ2RDYtNDBCQS1COTM5LUREQzY3RjkyMUYyM30=||SVNQUklOR19QUkVTRU5URVJfUEhPVE9fMA==|MA==|||KyA5OTYgNzAwIDQ2IDc3IDYz"/>
  <p:tag name="ISPRING_UUID" val="{139295DB-0093-4B1C-8090-F389B4535A29}"/>
  <p:tag name="ISPRING_PROJECT_FOLDER_UPDATED" val="1"/>
  <p:tag name="ISPRING_SCREEN_RECS_UPDATED" val="I:\през на коорд встр\"/>
  <p:tag name="ISPRING_RESOURCE_FOLDER" val="I:\през на коорд встр\"/>
  <p:tag name="ISPRING_PRESENTATION_PATH" val="I:\през на коорд встр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BusDsgSld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267936-D6B8-445C-B3C1-6EBD39F58C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Деловые слайды с оформлением (бордовая волна)</Template>
  <TotalTime>3583</TotalTime>
  <Words>1041</Words>
  <Application>Microsoft Office PowerPoint</Application>
  <PresentationFormat>Экран (4:3)</PresentationFormat>
  <Paragraphs>124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ＭＳ Ｐゴシック</vt:lpstr>
      <vt:lpstr>Arial</vt:lpstr>
      <vt:lpstr>Calibri</vt:lpstr>
      <vt:lpstr>Times New Roman</vt:lpstr>
      <vt:lpstr>BusDsgSld</vt:lpstr>
      <vt:lpstr> Вопросы цифровизации вуза </vt:lpstr>
      <vt:lpstr>Презентация PowerPoint</vt:lpstr>
      <vt:lpstr>Презентация PowerPoint</vt:lpstr>
      <vt:lpstr>Презентация PowerPoint</vt:lpstr>
      <vt:lpstr>Презентация PowerPoint</vt:lpstr>
      <vt:lpstr>Важный фактор современной действительности </vt:lpstr>
      <vt:lpstr>студенты поколения Z</vt:lpstr>
      <vt:lpstr>Презентация PowerPoint</vt:lpstr>
      <vt:lpstr>Компоненты цифровизации вуза</vt:lpstr>
      <vt:lpstr>1. Цифровая трансформация вуза – это в первую очередь развитие единой непротиворечивой информационной системы, которая обеспечивает:</vt:lpstr>
      <vt:lpstr>Технологический компонент </vt:lpstr>
      <vt:lpstr>Технологический компонент в КГЮА </vt:lpstr>
      <vt:lpstr>Технологический компонент в КГЮА</vt:lpstr>
      <vt:lpstr>Презентация PowerPoint</vt:lpstr>
      <vt:lpstr>3.Важным аспектом цифровизации является техническая оснащенность вуза </vt:lpstr>
      <vt:lpstr>4. Цифровизация вуза сегодня невозможна без введения электронного документооборота.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[Деловое общение]</dc:title>
  <dc:creator>user</dc:creator>
  <cp:keywords/>
  <cp:lastModifiedBy>user</cp:lastModifiedBy>
  <cp:revision>174</cp:revision>
  <dcterms:created xsi:type="dcterms:W3CDTF">2016-06-04T04:22:41Z</dcterms:created>
  <dcterms:modified xsi:type="dcterms:W3CDTF">2019-04-25T04:29:55Z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TC103852699990</vt:lpwstr>
  </property>
</Properties>
</file>