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83" r:id="rId3"/>
    <p:sldId id="282" r:id="rId4"/>
    <p:sldId id="303" r:id="rId5"/>
    <p:sldId id="304" r:id="rId6"/>
    <p:sldId id="285" r:id="rId7"/>
    <p:sldId id="286" r:id="rId8"/>
    <p:sldId id="287" r:id="rId9"/>
    <p:sldId id="288" r:id="rId10"/>
    <p:sldId id="259" r:id="rId11"/>
    <p:sldId id="260" r:id="rId12"/>
    <p:sldId id="293" r:id="rId13"/>
    <p:sldId id="294" r:id="rId14"/>
    <p:sldId id="296" r:id="rId15"/>
    <p:sldId id="297" r:id="rId16"/>
    <p:sldId id="298" r:id="rId17"/>
    <p:sldId id="299" r:id="rId18"/>
    <p:sldId id="300" r:id="rId19"/>
    <p:sldId id="301" r:id="rId20"/>
    <p:sldId id="267" r:id="rId21"/>
    <p:sldId id="268" r:id="rId22"/>
    <p:sldId id="269" r:id="rId23"/>
    <p:sldId id="270" r:id="rId24"/>
    <p:sldId id="271" r:id="rId25"/>
    <p:sldId id="272" r:id="rId26"/>
    <p:sldId id="273" r:id="rId27"/>
    <p:sldId id="274" r:id="rId28"/>
    <p:sldId id="305"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0C9A8-942C-4723-B5EA-25EE6A671B07}" type="datetimeFigureOut">
              <a:rPr lang="ru-RU" smtClean="0"/>
              <a:pPr/>
              <a:t>15.02.2021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4F1A8-7BEE-48F2-8475-7BE1087DF13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DD48A46-C891-4C7B-991A-AC74C48A7FAC}"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02BEA-C206-46E4-B609-ECA5A1FA9F1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D48A46-C891-4C7B-991A-AC74C48A7FAC}"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02BEA-C206-46E4-B609-ECA5A1FA9F1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D48A46-C891-4C7B-991A-AC74C48A7FAC}"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02BEA-C206-46E4-B609-ECA5A1FA9F1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457200"/>
            <a:ext cx="7010400" cy="12954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676400" y="1981200"/>
            <a:ext cx="3429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257800" y="1981200"/>
            <a:ext cx="3429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5257800" y="4114800"/>
            <a:ext cx="3429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ftr" sz="quarter" idx="10"/>
          </p:nvPr>
        </p:nvSpPr>
        <p:spPr>
          <a:ln/>
        </p:spPr>
        <p:txBody>
          <a:bodyPr/>
          <a:lstStyle>
            <a:lvl1pPr>
              <a:defRPr/>
            </a:lvl1pPr>
          </a:lstStyle>
          <a:p>
            <a:pPr>
              <a:defRPr/>
            </a:pPr>
            <a:endParaRPr lang="ru-RU"/>
          </a:p>
        </p:txBody>
      </p:sp>
      <p:sp>
        <p:nvSpPr>
          <p:cNvPr id="7" name="Rectangle 5"/>
          <p:cNvSpPr>
            <a:spLocks noGrp="1" noChangeArrowheads="1"/>
          </p:cNvSpPr>
          <p:nvPr>
            <p:ph type="sldNum" sz="quarter" idx="11"/>
          </p:nvPr>
        </p:nvSpPr>
        <p:spPr>
          <a:ln/>
        </p:spPr>
        <p:txBody>
          <a:bodyPr/>
          <a:lstStyle>
            <a:lvl1pPr>
              <a:defRPr/>
            </a:lvl1pPr>
          </a:lstStyle>
          <a:p>
            <a:pPr>
              <a:defRPr/>
            </a:pPr>
            <a:fld id="{F6C3B2C7-C37E-4FC6-9FC5-6FB3D57EAC60}" type="slidenum">
              <a:rPr lang="ru-RU"/>
              <a:pPr>
                <a:defRPr/>
              </a:pPr>
              <a:t>‹#›</a:t>
            </a:fld>
            <a:endParaRPr lang="ru-RU"/>
          </a:p>
        </p:txBody>
      </p:sp>
      <p:sp>
        <p:nvSpPr>
          <p:cNvPr id="8" name="Rectangle 22"/>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73075"/>
            <a:ext cx="81534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533400" y="1828800"/>
            <a:ext cx="4000500" cy="1943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33400" y="3924300"/>
            <a:ext cx="4000500" cy="1943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86300" y="1828800"/>
            <a:ext cx="40005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8"/>
          <p:cNvSpPr>
            <a:spLocks noGrp="1" noChangeArrowheads="1"/>
          </p:cNvSpPr>
          <p:nvPr>
            <p:ph type="dt" sz="half" idx="10"/>
          </p:nvPr>
        </p:nvSpPr>
        <p:spPr>
          <a:ln/>
        </p:spPr>
        <p:txBody>
          <a:bodyPr/>
          <a:lstStyle>
            <a:lvl1pPr>
              <a:defRPr/>
            </a:lvl1pPr>
          </a:lstStyle>
          <a:p>
            <a:pPr>
              <a:defRPr/>
            </a:pPr>
            <a:endParaRPr lang="ru-RU"/>
          </a:p>
        </p:txBody>
      </p:sp>
      <p:sp>
        <p:nvSpPr>
          <p:cNvPr id="7" name="Rectangle 9"/>
          <p:cNvSpPr>
            <a:spLocks noGrp="1" noChangeArrowheads="1"/>
          </p:cNvSpPr>
          <p:nvPr>
            <p:ph type="ftr" sz="quarter" idx="11"/>
          </p:nvPr>
        </p:nvSpPr>
        <p:spPr>
          <a:ln/>
        </p:spPr>
        <p:txBody>
          <a:bodyPr/>
          <a:lstStyle>
            <a:lvl1pPr>
              <a:defRPr/>
            </a:lvl1pPr>
          </a:lstStyle>
          <a:p>
            <a:pPr>
              <a:defRPr/>
            </a:pPr>
            <a:endParaRPr lang="ru-RU"/>
          </a:p>
        </p:txBody>
      </p:sp>
      <p:sp>
        <p:nvSpPr>
          <p:cNvPr id="8" name="Rectangle 10"/>
          <p:cNvSpPr>
            <a:spLocks noGrp="1" noChangeArrowheads="1"/>
          </p:cNvSpPr>
          <p:nvPr>
            <p:ph type="sldNum" sz="quarter" idx="12"/>
          </p:nvPr>
        </p:nvSpPr>
        <p:spPr>
          <a:ln/>
        </p:spPr>
        <p:txBody>
          <a:bodyPr/>
          <a:lstStyle>
            <a:lvl1pPr>
              <a:defRPr/>
            </a:lvl1pPr>
          </a:lstStyle>
          <a:p>
            <a:pPr>
              <a:defRPr/>
            </a:pPr>
            <a:fld id="{6A2A7008-3485-4ECA-B56C-B43518D7274B}" type="slidenum">
              <a:rPr lang="ru-RU"/>
              <a:pPr>
                <a:defRPr/>
              </a:pPr>
              <a:t>‹#›</a:t>
            </a:fld>
            <a:endParaRPr lang="ru-RU"/>
          </a:p>
        </p:txBody>
      </p:sp>
    </p:spTree>
  </p:cSld>
  <p:clrMapOvr>
    <a:masterClrMapping/>
  </p:clrMapOvr>
  <p:transition>
    <p:newsflash/>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D48A46-C891-4C7B-991A-AC74C48A7FAC}"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02BEA-C206-46E4-B609-ECA5A1FA9F1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DD48A46-C891-4C7B-991A-AC74C48A7FAC}"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02BEA-C206-46E4-B609-ECA5A1FA9F1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DD48A46-C891-4C7B-991A-AC74C48A7FAC}" type="datetimeFigureOut">
              <a:rPr lang="ru-RU" smtClean="0"/>
              <a:pPr/>
              <a:t>15.02.2021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802BEA-C206-46E4-B609-ECA5A1FA9F1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DD48A46-C891-4C7B-991A-AC74C48A7FAC}" type="datetimeFigureOut">
              <a:rPr lang="ru-RU" smtClean="0"/>
              <a:pPr/>
              <a:t>15.02.2021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802BEA-C206-46E4-B609-ECA5A1FA9F1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DD48A46-C891-4C7B-991A-AC74C48A7FAC}" type="datetimeFigureOut">
              <a:rPr lang="ru-RU" smtClean="0"/>
              <a:pPr/>
              <a:t>15.02.2021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802BEA-C206-46E4-B609-ECA5A1FA9F1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D48A46-C891-4C7B-991A-AC74C48A7FAC}" type="datetimeFigureOut">
              <a:rPr lang="ru-RU" smtClean="0"/>
              <a:pPr/>
              <a:t>15.02.2021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802BEA-C206-46E4-B609-ECA5A1FA9F1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D48A46-C891-4C7B-991A-AC74C48A7FAC}" type="datetimeFigureOut">
              <a:rPr lang="ru-RU" smtClean="0"/>
              <a:pPr/>
              <a:t>15.02.2021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802BEA-C206-46E4-B609-ECA5A1FA9F1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D48A46-C891-4C7B-991A-AC74C48A7FAC}" type="datetimeFigureOut">
              <a:rPr lang="ru-RU" smtClean="0"/>
              <a:pPr/>
              <a:t>15.02.2021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802BEA-C206-46E4-B609-ECA5A1FA9F1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48A46-C891-4C7B-991A-AC74C48A7FAC}" type="datetimeFigureOut">
              <a:rPr lang="ru-RU" smtClean="0"/>
              <a:pPr/>
              <a:t>15.02.2021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02BEA-C206-46E4-B609-ECA5A1FA9F1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1142984"/>
            <a:ext cx="7772400" cy="2714643"/>
          </a:xfrm>
        </p:spPr>
        <p:txBody>
          <a:bodyPr>
            <a:normAutofit/>
          </a:bodyPr>
          <a:lstStyle/>
          <a:p>
            <a:pPr algn="ctr" eaLnBrk="1" hangingPunct="1"/>
            <a:r>
              <a:rPr lang="en-US" b="1" dirty="0" smtClean="0"/>
              <a:t>English is the language </a:t>
            </a:r>
            <a:br>
              <a:rPr lang="en-US" b="1" dirty="0" smtClean="0"/>
            </a:br>
            <a:r>
              <a:rPr lang="en-US" b="1" dirty="0" smtClean="0"/>
              <a:t>of the international</a:t>
            </a:r>
            <a:br>
              <a:rPr lang="en-US" b="1" dirty="0" smtClean="0"/>
            </a:br>
            <a:r>
              <a:rPr lang="en-US" b="1" dirty="0" smtClean="0"/>
              <a:t>communication</a:t>
            </a:r>
            <a:endParaRPr lang="ru-RU" b="1" dirty="0" smtClean="0"/>
          </a:p>
        </p:txBody>
      </p:sp>
      <p:sp>
        <p:nvSpPr>
          <p:cNvPr id="15363" name="Rectangle 3"/>
          <p:cNvSpPr>
            <a:spLocks noGrp="1" noChangeArrowheads="1"/>
          </p:cNvSpPr>
          <p:nvPr>
            <p:ph type="subTitle" idx="1"/>
          </p:nvPr>
        </p:nvSpPr>
        <p:spPr>
          <a:xfrm>
            <a:off x="1371600" y="4071942"/>
            <a:ext cx="6400800" cy="428628"/>
          </a:xfrm>
        </p:spPr>
        <p:txBody>
          <a:bodyPr>
            <a:normAutofit fontScale="85000" lnSpcReduction="20000"/>
          </a:bodyPr>
          <a:lstStyle/>
          <a:p>
            <a:r>
              <a:rPr lang="en-US" b="1" i="1" dirty="0" smtClean="0">
                <a:solidFill>
                  <a:srgbClr val="C00000"/>
                </a:solidFill>
              </a:rPr>
              <a:t>WHY  IS  ENGLISH  SO  POPULAR?</a:t>
            </a:r>
            <a:endParaRPr lang="ru-RU" b="1" i="1" dirty="0" smtClean="0">
              <a:solidFill>
                <a:srgbClr val="C00000"/>
              </a:solidFill>
            </a:endParaRPr>
          </a:p>
        </p:txBody>
      </p:sp>
      <p:pic>
        <p:nvPicPr>
          <p:cNvPr id="15364" name="Picture 5" descr="j0404657"/>
          <p:cNvPicPr>
            <a:picLocks noChangeAspect="1" noChangeArrowheads="1"/>
          </p:cNvPicPr>
          <p:nvPr/>
        </p:nvPicPr>
        <p:blipFill>
          <a:blip r:embed="rId2"/>
          <a:srcRect/>
          <a:stretch>
            <a:fillRect/>
          </a:stretch>
        </p:blipFill>
        <p:spPr bwMode="auto">
          <a:xfrm>
            <a:off x="323850" y="1989138"/>
            <a:ext cx="1768475" cy="184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IMG"/>
          <p:cNvPicPr>
            <a:picLocks noChangeAspect="1" noChangeArrowheads="1"/>
          </p:cNvPicPr>
          <p:nvPr/>
        </p:nvPicPr>
        <p:blipFill>
          <a:blip r:embed="rId2"/>
          <a:srcRect/>
          <a:stretch>
            <a:fillRect/>
          </a:stretch>
        </p:blipFill>
        <p:spPr bwMode="auto">
          <a:xfrm>
            <a:off x="428596" y="357167"/>
            <a:ext cx="8215370" cy="3786214"/>
          </a:xfrm>
          <a:prstGeom prst="rect">
            <a:avLst/>
          </a:prstGeom>
          <a:noFill/>
          <a:ln w="9525">
            <a:noFill/>
            <a:miter lim="800000"/>
            <a:headEnd/>
            <a:tailEnd/>
          </a:ln>
        </p:spPr>
      </p:pic>
      <p:sp>
        <p:nvSpPr>
          <p:cNvPr id="3075" name="Rectangle 4"/>
          <p:cNvSpPr>
            <a:spLocks noChangeArrowheads="1"/>
          </p:cNvSpPr>
          <p:nvPr/>
        </p:nvSpPr>
        <p:spPr bwMode="auto">
          <a:xfrm>
            <a:off x="1857375" y="214313"/>
            <a:ext cx="5564188" cy="523875"/>
          </a:xfrm>
          <a:prstGeom prst="rect">
            <a:avLst/>
          </a:prstGeom>
          <a:noFill/>
          <a:ln w="9525">
            <a:noFill/>
            <a:miter lim="800000"/>
            <a:headEnd/>
            <a:tailEnd/>
          </a:ln>
        </p:spPr>
        <p:txBody>
          <a:bodyPr wrap="none" anchor="ctr">
            <a:spAutoFit/>
          </a:bodyPr>
          <a:lstStyle/>
          <a:p>
            <a:pPr algn="ctr" eaLnBrk="0" hangingPunct="0"/>
            <a:r>
              <a:rPr lang="en-US" sz="2800">
                <a:cs typeface="Times New Roman" pitchFamily="18" charset="0"/>
              </a:rPr>
              <a:t>The roots of the English language</a:t>
            </a:r>
            <a:endParaRPr lang="en-US" sz="2800"/>
          </a:p>
        </p:txBody>
      </p:sp>
      <p:sp>
        <p:nvSpPr>
          <p:cNvPr id="3076" name="Прямоугольник 4"/>
          <p:cNvSpPr>
            <a:spLocks noChangeArrowheads="1"/>
          </p:cNvSpPr>
          <p:nvPr/>
        </p:nvSpPr>
        <p:spPr bwMode="auto">
          <a:xfrm>
            <a:off x="214313" y="4429125"/>
            <a:ext cx="8643937" cy="2246313"/>
          </a:xfrm>
          <a:prstGeom prst="rect">
            <a:avLst/>
          </a:prstGeom>
          <a:noFill/>
          <a:ln w="9525">
            <a:noFill/>
            <a:miter lim="800000"/>
            <a:headEnd/>
            <a:tailEnd/>
          </a:ln>
        </p:spPr>
        <p:txBody>
          <a:bodyPr>
            <a:spAutoFit/>
          </a:bodyPr>
          <a:lstStyle/>
          <a:p>
            <a:pPr indent="457200" algn="just">
              <a:defRPr/>
            </a:pPr>
            <a:r>
              <a:rPr lang="en-US" sz="2000" dirty="0"/>
              <a:t>English is a Germanic language. The Anglo-Saxons contributed to the formation of English most of all. The English alphabet came from Latin. Christian monks, who spoke Latin, brought it to England from Ireland</a:t>
            </a:r>
            <a:r>
              <a:rPr lang="en-US" sz="2000" dirty="0" smtClean="0"/>
              <a:t>. It </a:t>
            </a:r>
            <a:r>
              <a:rPr lang="en-US" sz="2000" dirty="0"/>
              <a:t>is very strange, but the Celtic language didn't contribute many words to modern English</a:t>
            </a:r>
            <a:r>
              <a:rPr lang="en-US" sz="2000" dirty="0" smtClean="0"/>
              <a:t>. We </a:t>
            </a:r>
            <a:r>
              <a:rPr lang="en-US" sz="2000" dirty="0"/>
              <a:t>can only find Celtic words in the names of places and rivers such as: Dover, Kent, Avon and the Thames, for example.</a:t>
            </a:r>
            <a:endParaRPr lang="ru-RU" sz="2000" dirty="0"/>
          </a:p>
          <a:p>
            <a:pPr>
              <a:defRPr/>
            </a:pPr>
            <a:endParaRPr lang="ru-RU" sz="2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3" descr="C:\Documents and Settings\Home_users\Рабочий стол\Безимени-1.jpg"/>
          <p:cNvPicPr>
            <a:picLocks noChangeAspect="1" noChangeArrowheads="1"/>
          </p:cNvPicPr>
          <p:nvPr/>
        </p:nvPicPr>
        <p:blipFill>
          <a:blip r:embed="rId2"/>
          <a:srcRect/>
          <a:stretch>
            <a:fillRect/>
          </a:stretch>
        </p:blipFill>
        <p:spPr bwMode="auto">
          <a:xfrm>
            <a:off x="428625" y="2071678"/>
            <a:ext cx="8401050" cy="4495800"/>
          </a:xfrm>
          <a:prstGeom prst="rect">
            <a:avLst/>
          </a:prstGeom>
          <a:noFill/>
          <a:ln w="9525">
            <a:noFill/>
            <a:miter lim="800000"/>
            <a:headEnd/>
            <a:tailEnd/>
          </a:ln>
        </p:spPr>
      </p:pic>
      <p:sp>
        <p:nvSpPr>
          <p:cNvPr id="4099" name="Прямоугольник 3"/>
          <p:cNvSpPr>
            <a:spLocks noChangeArrowheads="1"/>
          </p:cNvSpPr>
          <p:nvPr/>
        </p:nvSpPr>
        <p:spPr bwMode="auto">
          <a:xfrm>
            <a:off x="571500" y="285750"/>
            <a:ext cx="7929563" cy="1200329"/>
          </a:xfrm>
          <a:prstGeom prst="rect">
            <a:avLst/>
          </a:prstGeom>
          <a:noFill/>
          <a:ln w="9525">
            <a:noFill/>
            <a:miter lim="800000"/>
            <a:headEnd/>
            <a:tailEnd/>
          </a:ln>
        </p:spPr>
        <p:txBody>
          <a:bodyPr>
            <a:spAutoFit/>
          </a:bodyPr>
          <a:lstStyle/>
          <a:p>
            <a:pPr indent="457200" algn="just"/>
            <a:r>
              <a:rPr lang="en-US" sz="2400" dirty="0"/>
              <a:t>English is so popular because the United Kingdom used to </a:t>
            </a:r>
            <a:r>
              <a:rPr lang="en-US" sz="2400" dirty="0" smtClean="0"/>
              <a:t>be </a:t>
            </a:r>
            <a:r>
              <a:rPr lang="en-US" sz="2400" dirty="0"/>
              <a:t>a big empire. The British had colonies all over the world, and all the people in the colonies had to speak English.</a:t>
            </a:r>
            <a:endParaRPr lang="ru-RU" sz="2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57290" y="274638"/>
            <a:ext cx="7329510" cy="1143000"/>
          </a:xfrm>
        </p:spPr>
        <p:txBody>
          <a:bodyPr>
            <a:normAutofit fontScale="90000"/>
          </a:bodyPr>
          <a:lstStyle/>
          <a:p>
            <a:pPr algn="ctr" eaLnBrk="1" hangingPunct="1"/>
            <a:r>
              <a:rPr lang="en-US" sz="4000" b="1" dirty="0" smtClean="0">
                <a:latin typeface="Stencil" pitchFamily="82" charset="0"/>
              </a:rPr>
              <a:t>WHY  IS  ENGLISH  SO  POPULAR?</a:t>
            </a:r>
            <a:endParaRPr lang="ru-RU" sz="4000" b="1" dirty="0" smtClean="0">
              <a:latin typeface="Stencil" pitchFamily="82" charset="0"/>
            </a:endParaRPr>
          </a:p>
        </p:txBody>
      </p:sp>
      <p:sp>
        <p:nvSpPr>
          <p:cNvPr id="121859" name="Rectangle 3"/>
          <p:cNvSpPr>
            <a:spLocks noGrp="1" noChangeArrowheads="1"/>
          </p:cNvSpPr>
          <p:nvPr>
            <p:ph type="body" idx="1"/>
          </p:nvPr>
        </p:nvSpPr>
        <p:spPr>
          <a:xfrm>
            <a:off x="457200" y="2214554"/>
            <a:ext cx="8229600" cy="3911609"/>
          </a:xfrm>
        </p:spPr>
        <p:txBody>
          <a:bodyPr/>
          <a:lstStyle/>
          <a:p>
            <a:pPr eaLnBrk="1" hangingPunct="1"/>
            <a:r>
              <a:rPr lang="en-US" sz="2800" b="1" dirty="0" smtClean="0">
                <a:solidFill>
                  <a:srgbClr val="000000"/>
                </a:solidFill>
                <a:latin typeface="Arial Unicode MS" pitchFamily="34" charset="-128"/>
              </a:rPr>
              <a:t>English is the language of America.</a:t>
            </a:r>
          </a:p>
          <a:p>
            <a:pPr eaLnBrk="1" hangingPunct="1"/>
            <a:r>
              <a:rPr lang="en-US" sz="2800" b="1" dirty="0" smtClean="0">
                <a:solidFill>
                  <a:srgbClr val="000000"/>
                </a:solidFill>
                <a:latin typeface="Arial Unicode MS" pitchFamily="34" charset="-128"/>
              </a:rPr>
              <a:t>English is easy.</a:t>
            </a:r>
          </a:p>
          <a:p>
            <a:pPr eaLnBrk="1" hangingPunct="1"/>
            <a:r>
              <a:rPr lang="en-US" sz="2800" b="1" dirty="0" smtClean="0">
                <a:solidFill>
                  <a:srgbClr val="000000"/>
                </a:solidFill>
                <a:latin typeface="Arial Unicode MS" pitchFamily="34" charset="-128"/>
              </a:rPr>
              <a:t>It has words from other languages.</a:t>
            </a:r>
          </a:p>
          <a:p>
            <a:pPr eaLnBrk="1" hangingPunct="1"/>
            <a:r>
              <a:rPr lang="en-US" sz="2800" b="1" dirty="0" smtClean="0">
                <a:solidFill>
                  <a:srgbClr val="000000"/>
                </a:solidFill>
                <a:latin typeface="Arial Unicode MS" pitchFamily="34" charset="-128"/>
              </a:rPr>
              <a:t>The United Kingdom used to be a big empire.</a:t>
            </a:r>
          </a:p>
          <a:p>
            <a:pPr eaLnBrk="1" hangingPunct="1">
              <a:buNone/>
            </a:pPr>
            <a:endParaRPr lang="en-US" sz="2800" b="1" dirty="0" smtClean="0">
              <a:solidFill>
                <a:srgbClr val="000000"/>
              </a:solidFill>
              <a:latin typeface="Arial Unicode MS" pitchFamily="34" charset="-128"/>
            </a:endParaRPr>
          </a:p>
          <a:p>
            <a:pPr eaLnBrk="1" hangingPunct="1">
              <a:buFontTx/>
              <a:buNone/>
            </a:pPr>
            <a:endParaRPr lang="ru-RU" sz="2800" dirty="0" smtClean="0">
              <a:solidFill>
                <a:srgbClr val="000000"/>
              </a:solidFill>
              <a:latin typeface="Arial Unicode MS" pitchFamily="34" charset="-128"/>
            </a:endParaRPr>
          </a:p>
        </p:txBody>
      </p:sp>
      <p:pic>
        <p:nvPicPr>
          <p:cNvPr id="32772" name="Picture 9" descr="AG00343_"/>
          <p:cNvPicPr>
            <a:picLocks noChangeAspect="1" noChangeArrowheads="1" noCrop="1"/>
          </p:cNvPicPr>
          <p:nvPr/>
        </p:nvPicPr>
        <p:blipFill>
          <a:blip r:embed="rId2"/>
          <a:srcRect/>
          <a:stretch>
            <a:fillRect/>
          </a:stretch>
        </p:blipFill>
        <p:spPr bwMode="auto">
          <a:xfrm rot="5400000">
            <a:off x="-222250" y="41275"/>
            <a:ext cx="1773238" cy="1690688"/>
          </a:xfrm>
          <a:prstGeom prst="rect">
            <a:avLst/>
          </a:prstGeom>
          <a:noFill/>
          <a:ln w="9525">
            <a:noFill/>
            <a:miter lim="800000"/>
            <a:headEnd/>
            <a:tailEnd/>
          </a:ln>
        </p:spPr>
      </p:pic>
      <p:pic>
        <p:nvPicPr>
          <p:cNvPr id="32773" name="Picture 41" descr="j0430049"/>
          <p:cNvPicPr>
            <a:picLocks noChangeAspect="1" noChangeArrowheads="1"/>
          </p:cNvPicPr>
          <p:nvPr/>
        </p:nvPicPr>
        <p:blipFill>
          <a:blip r:embed="rId3"/>
          <a:srcRect/>
          <a:stretch>
            <a:fillRect/>
          </a:stretch>
        </p:blipFill>
        <p:spPr bwMode="auto">
          <a:xfrm>
            <a:off x="6084888" y="4581525"/>
            <a:ext cx="1866900" cy="147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21859">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150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p:cTn id="13" dur="1000" fill="hold"/>
                                        <p:tgtEl>
                                          <p:spTgt spid="12185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21859">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21859">
                                            <p:txEl>
                                              <p:pRg st="1" end="1"/>
                                            </p:txEl>
                                          </p:spTgt>
                                        </p:tgtEl>
                                      </p:cBhvr>
                                    </p:animEffect>
                                  </p:childTnLst>
                                </p:cTn>
                              </p:par>
                            </p:childTnLst>
                          </p:cTn>
                        </p:par>
                        <p:par>
                          <p:cTn id="16" fill="hold">
                            <p:stCondLst>
                              <p:cond delay="3500"/>
                            </p:stCondLst>
                            <p:childTnLst>
                              <p:par>
                                <p:cTn id="17" presetID="53" presetClass="entr" presetSubtype="0" fill="hold" nodeType="afterEffect">
                                  <p:stCondLst>
                                    <p:cond delay="150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p:cTn id="19" dur="1000" fill="hold"/>
                                        <p:tgtEl>
                                          <p:spTgt spid="12185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21859">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121859">
                                            <p:txEl>
                                              <p:pRg st="2" end="2"/>
                                            </p:txEl>
                                          </p:spTgt>
                                        </p:tgtEl>
                                      </p:cBhvr>
                                    </p:animEffect>
                                  </p:childTnLst>
                                </p:cTn>
                              </p:par>
                            </p:childTnLst>
                          </p:cTn>
                        </p:par>
                        <p:par>
                          <p:cTn id="22" fill="hold">
                            <p:stCondLst>
                              <p:cond delay="6000"/>
                            </p:stCondLst>
                            <p:childTnLst>
                              <p:par>
                                <p:cTn id="23" presetID="53" presetClass="entr" presetSubtype="0" fill="hold" nodeType="afterEffect">
                                  <p:stCondLst>
                                    <p:cond delay="1500"/>
                                  </p:stCondLst>
                                  <p:childTnLst>
                                    <p:set>
                                      <p:cBhvr>
                                        <p:cTn id="24" dur="1" fill="hold">
                                          <p:stCondLst>
                                            <p:cond delay="0"/>
                                          </p:stCondLst>
                                        </p:cTn>
                                        <p:tgtEl>
                                          <p:spTgt spid="121859">
                                            <p:txEl>
                                              <p:pRg st="3" end="3"/>
                                            </p:txEl>
                                          </p:spTgt>
                                        </p:tgtEl>
                                        <p:attrNameLst>
                                          <p:attrName>style.visibility</p:attrName>
                                        </p:attrNameLst>
                                      </p:cBhvr>
                                      <p:to>
                                        <p:strVal val="visible"/>
                                      </p:to>
                                    </p:set>
                                    <p:anim calcmode="lin" valueType="num">
                                      <p:cBhvr>
                                        <p:cTn id="25" dur="1000" fill="hold"/>
                                        <p:tgtEl>
                                          <p:spTgt spid="121859">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21859">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i="1" smtClean="0">
                <a:solidFill>
                  <a:srgbClr val="800000"/>
                </a:solidFill>
                <a:latin typeface="AntigoniBd" pitchFamily="34" charset="0"/>
              </a:rPr>
              <a:t>LEARNING  ENGLISH</a:t>
            </a:r>
            <a:endParaRPr lang="ru-RU" b="1" i="1" smtClean="0">
              <a:solidFill>
                <a:srgbClr val="800000"/>
              </a:solidFill>
              <a:latin typeface="AntigoniBd" pitchFamily="34" charset="0"/>
            </a:endParaRPr>
          </a:p>
        </p:txBody>
      </p:sp>
      <p:sp>
        <p:nvSpPr>
          <p:cNvPr id="381955" name="Rectangle 3"/>
          <p:cNvSpPr>
            <a:spLocks noGrp="1" noChangeArrowheads="1"/>
          </p:cNvSpPr>
          <p:nvPr>
            <p:ph type="body" sz="half" idx="1"/>
          </p:nvPr>
        </p:nvSpPr>
        <p:spPr>
          <a:xfrm>
            <a:off x="1676400" y="1981200"/>
            <a:ext cx="3894138" cy="1441450"/>
          </a:xfrm>
        </p:spPr>
        <p:txBody>
          <a:bodyPr/>
          <a:lstStyle/>
          <a:p>
            <a:pPr eaLnBrk="1" hangingPunct="1"/>
            <a:r>
              <a:rPr lang="en-US" sz="2400" smtClean="0"/>
              <a:t>Work on your English </a:t>
            </a:r>
          </a:p>
          <a:p>
            <a:pPr eaLnBrk="1" hangingPunct="1">
              <a:buFont typeface="Wingdings" pitchFamily="2" charset="2"/>
              <a:buNone/>
            </a:pPr>
            <a:r>
              <a:rPr lang="en-US" sz="2400" smtClean="0"/>
              <a:t>    as often as you can.</a:t>
            </a:r>
            <a:endParaRPr lang="ru-RU" sz="2400" smtClean="0"/>
          </a:p>
        </p:txBody>
      </p:sp>
      <p:grpSp>
        <p:nvGrpSpPr>
          <p:cNvPr id="2" name="Group 8"/>
          <p:cNvGrpSpPr>
            <a:grpSpLocks/>
          </p:cNvGrpSpPr>
          <p:nvPr/>
        </p:nvGrpSpPr>
        <p:grpSpPr bwMode="auto">
          <a:xfrm>
            <a:off x="2987675" y="3341702"/>
            <a:ext cx="2376488" cy="2087562"/>
            <a:chOff x="2426" y="1706"/>
            <a:chExt cx="1136" cy="1120"/>
          </a:xfrm>
        </p:grpSpPr>
        <p:pic>
          <p:nvPicPr>
            <p:cNvPr id="34821" name="Picture 4" descr="j0430368"/>
            <p:cNvPicPr>
              <a:picLocks noChangeAspect="1" noChangeArrowheads="1"/>
            </p:cNvPicPr>
            <p:nvPr/>
          </p:nvPicPr>
          <p:blipFill>
            <a:blip r:embed="rId2"/>
            <a:srcRect/>
            <a:stretch>
              <a:fillRect/>
            </a:stretch>
          </p:blipFill>
          <p:spPr bwMode="auto">
            <a:xfrm>
              <a:off x="2426" y="1706"/>
              <a:ext cx="1136" cy="1120"/>
            </a:xfrm>
            <a:prstGeom prst="rect">
              <a:avLst/>
            </a:prstGeom>
            <a:noFill/>
            <a:ln w="9525">
              <a:noFill/>
              <a:miter lim="800000"/>
              <a:headEnd/>
              <a:tailEnd/>
            </a:ln>
          </p:spPr>
        </p:pic>
        <p:sp>
          <p:nvSpPr>
            <p:cNvPr id="34822" name="Rectangle 6"/>
            <p:cNvSpPr>
              <a:spLocks noChangeArrowheads="1"/>
            </p:cNvSpPr>
            <p:nvPr/>
          </p:nvSpPr>
          <p:spPr bwMode="auto">
            <a:xfrm rot="-677007">
              <a:off x="2485" y="1895"/>
              <a:ext cx="680" cy="262"/>
            </a:xfrm>
            <a:prstGeom prst="rect">
              <a:avLst/>
            </a:prstGeom>
            <a:solidFill>
              <a:srgbClr val="003300"/>
            </a:solidFill>
            <a:ln w="9525">
              <a:solidFill>
                <a:schemeClr val="tx1"/>
              </a:solidFill>
              <a:miter lim="800000"/>
              <a:headEnd/>
              <a:tailEnd/>
            </a:ln>
          </p:spPr>
          <p:txBody>
            <a:bodyPr wrap="none" anchor="ctr"/>
            <a:lstStyle/>
            <a:p>
              <a:pPr algn="ctr"/>
              <a:r>
                <a:rPr lang="en-US" b="1">
                  <a:solidFill>
                    <a:schemeClr val="bg1"/>
                  </a:solidFill>
                </a:rPr>
                <a:t>ENGLISH</a:t>
              </a:r>
              <a:endParaRPr lang="ru-RU" b="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 calcmode="lin" valueType="num">
                                      <p:cBhvr>
                                        <p:cTn id="7" dur="500" fill="hold"/>
                                        <p:tgtEl>
                                          <p:spTgt spid="3819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19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195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81955">
                                            <p:txEl>
                                              <p:pRg st="1" end="1"/>
                                            </p:txEl>
                                          </p:spTgt>
                                        </p:tgtEl>
                                        <p:attrNameLst>
                                          <p:attrName>style.visibility</p:attrName>
                                        </p:attrNameLst>
                                      </p:cBhvr>
                                      <p:to>
                                        <p:strVal val="visible"/>
                                      </p:to>
                                    </p:set>
                                    <p:anim calcmode="lin" valueType="num">
                                      <p:cBhvr>
                                        <p:cTn id="12" dur="500" fill="hold"/>
                                        <p:tgtEl>
                                          <p:spTgt spid="38195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8195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81955">
                                            <p:txEl>
                                              <p:pRg st="1" end="1"/>
                                            </p:txEl>
                                          </p:spTgt>
                                        </p:tgtEl>
                                      </p:cBhvr>
                                    </p:animEffect>
                                  </p:childTnLst>
                                </p:cTn>
                              </p:par>
                            </p:childTnLst>
                          </p:cTn>
                        </p:par>
                        <p:par>
                          <p:cTn id="15" fill="hold">
                            <p:stCondLst>
                              <p:cond delay="500"/>
                            </p:stCondLst>
                            <p:childTnLst>
                              <p:par>
                                <p:cTn id="16" presetID="5" presetClass="entr" presetSubtype="1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i="1" smtClean="0">
                <a:solidFill>
                  <a:srgbClr val="800000"/>
                </a:solidFill>
                <a:latin typeface="AntigoniBd" pitchFamily="34" charset="0"/>
              </a:rPr>
              <a:t>LEARNING  ENGLISH</a:t>
            </a:r>
            <a:endParaRPr lang="ru-RU" b="1" i="1" smtClean="0">
              <a:solidFill>
                <a:srgbClr val="800000"/>
              </a:solidFill>
              <a:latin typeface="AntigoniBd" pitchFamily="34" charset="0"/>
            </a:endParaRPr>
          </a:p>
        </p:txBody>
      </p:sp>
      <p:sp>
        <p:nvSpPr>
          <p:cNvPr id="482307" name="Rectangle 3"/>
          <p:cNvSpPr>
            <a:spLocks noGrp="1" noChangeArrowheads="1"/>
          </p:cNvSpPr>
          <p:nvPr>
            <p:ph type="body" idx="1"/>
          </p:nvPr>
        </p:nvSpPr>
        <p:spPr/>
        <p:txBody>
          <a:bodyPr/>
          <a:lstStyle/>
          <a:p>
            <a:pPr eaLnBrk="1" hangingPunct="1"/>
            <a:r>
              <a:rPr lang="en-US" dirty="0" smtClean="0"/>
              <a:t>You should read English newspapers or books</a:t>
            </a:r>
          </a:p>
          <a:p>
            <a:pPr eaLnBrk="1" hangingPunct="1"/>
            <a:endParaRPr lang="ru-RU" dirty="0" smtClean="0"/>
          </a:p>
        </p:txBody>
      </p:sp>
      <p:pic>
        <p:nvPicPr>
          <p:cNvPr id="482310" name="Picture 6" descr="174462"/>
          <p:cNvPicPr>
            <a:picLocks noChangeAspect="1" noChangeArrowheads="1"/>
          </p:cNvPicPr>
          <p:nvPr/>
        </p:nvPicPr>
        <p:blipFill>
          <a:blip r:embed="rId2"/>
          <a:srcRect/>
          <a:stretch>
            <a:fillRect/>
          </a:stretch>
        </p:blipFill>
        <p:spPr bwMode="auto">
          <a:xfrm>
            <a:off x="6948488" y="2708275"/>
            <a:ext cx="1657350" cy="1695450"/>
          </a:xfrm>
          <a:prstGeom prst="rect">
            <a:avLst/>
          </a:prstGeom>
          <a:noFill/>
          <a:ln w="9525">
            <a:solidFill>
              <a:srgbClr val="800000"/>
            </a:solidFill>
            <a:miter lim="800000"/>
            <a:headEnd/>
            <a:tailEnd/>
          </a:ln>
        </p:spPr>
      </p:pic>
      <p:pic>
        <p:nvPicPr>
          <p:cNvPr id="482311" name="Picture 7" descr="57464235"/>
          <p:cNvPicPr>
            <a:picLocks noChangeAspect="1" noChangeArrowheads="1"/>
          </p:cNvPicPr>
          <p:nvPr/>
        </p:nvPicPr>
        <p:blipFill>
          <a:blip r:embed="rId3"/>
          <a:srcRect/>
          <a:stretch>
            <a:fillRect/>
          </a:stretch>
        </p:blipFill>
        <p:spPr bwMode="auto">
          <a:xfrm>
            <a:off x="4716463" y="3860800"/>
            <a:ext cx="3359150" cy="2063750"/>
          </a:xfrm>
          <a:prstGeom prst="rect">
            <a:avLst/>
          </a:prstGeom>
          <a:noFill/>
          <a:ln w="9525">
            <a:solidFill>
              <a:srgbClr val="8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82307">
                                            <p:txEl>
                                              <p:pRg st="0" end="0"/>
                                            </p:txEl>
                                          </p:spTgt>
                                        </p:tgtEl>
                                        <p:attrNameLst>
                                          <p:attrName>style.visibility</p:attrName>
                                        </p:attrNameLst>
                                      </p:cBhvr>
                                      <p:to>
                                        <p:strVal val="visible"/>
                                      </p:to>
                                    </p:set>
                                    <p:anim calcmode="lin" valueType="num">
                                      <p:cBhvr>
                                        <p:cTn id="7" dur="1000" fill="hold"/>
                                        <p:tgtEl>
                                          <p:spTgt spid="4823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8230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82307">
                                            <p:txEl>
                                              <p:pRg st="0" end="0"/>
                                            </p:txEl>
                                          </p:spTgt>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482310"/>
                                        </p:tgtEl>
                                        <p:attrNameLst>
                                          <p:attrName>style.visibility</p:attrName>
                                        </p:attrNameLst>
                                      </p:cBhvr>
                                      <p:to>
                                        <p:strVal val="visible"/>
                                      </p:to>
                                    </p:set>
                                    <p:anim calcmode="lin" valueType="num">
                                      <p:cBhvr>
                                        <p:cTn id="13" dur="1000" fill="hold"/>
                                        <p:tgtEl>
                                          <p:spTgt spid="482310"/>
                                        </p:tgtEl>
                                        <p:attrNameLst>
                                          <p:attrName>ppt_w</p:attrName>
                                        </p:attrNameLst>
                                      </p:cBhvr>
                                      <p:tavLst>
                                        <p:tav tm="0">
                                          <p:val>
                                            <p:fltVal val="0"/>
                                          </p:val>
                                        </p:tav>
                                        <p:tav tm="100000">
                                          <p:val>
                                            <p:strVal val="#ppt_w"/>
                                          </p:val>
                                        </p:tav>
                                      </p:tavLst>
                                    </p:anim>
                                    <p:anim calcmode="lin" valueType="num">
                                      <p:cBhvr>
                                        <p:cTn id="14" dur="1000" fill="hold"/>
                                        <p:tgtEl>
                                          <p:spTgt spid="482310"/>
                                        </p:tgtEl>
                                        <p:attrNameLst>
                                          <p:attrName>ppt_h</p:attrName>
                                        </p:attrNameLst>
                                      </p:cBhvr>
                                      <p:tavLst>
                                        <p:tav tm="0">
                                          <p:val>
                                            <p:fltVal val="0"/>
                                          </p:val>
                                        </p:tav>
                                        <p:tav tm="100000">
                                          <p:val>
                                            <p:strVal val="#ppt_h"/>
                                          </p:val>
                                        </p:tav>
                                      </p:tavLst>
                                    </p:anim>
                                    <p:anim calcmode="lin" valueType="num">
                                      <p:cBhvr>
                                        <p:cTn id="15" dur="1000" fill="hold"/>
                                        <p:tgtEl>
                                          <p:spTgt spid="482310"/>
                                        </p:tgtEl>
                                        <p:attrNameLst>
                                          <p:attrName>style.rotation</p:attrName>
                                        </p:attrNameLst>
                                      </p:cBhvr>
                                      <p:tavLst>
                                        <p:tav tm="0">
                                          <p:val>
                                            <p:fltVal val="90"/>
                                          </p:val>
                                        </p:tav>
                                        <p:tav tm="100000">
                                          <p:val>
                                            <p:fltVal val="0"/>
                                          </p:val>
                                        </p:tav>
                                      </p:tavLst>
                                    </p:anim>
                                    <p:animEffect transition="in" filter="fade">
                                      <p:cBhvr>
                                        <p:cTn id="16" dur="1000"/>
                                        <p:tgtEl>
                                          <p:spTgt spid="482310"/>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482310"/>
                                        </p:tgtEl>
                                        <p:attrNameLst>
                                          <p:attrName>style.visibility</p:attrName>
                                        </p:attrNameLst>
                                      </p:cBhvr>
                                      <p:to>
                                        <p:strVal val="visible"/>
                                      </p:to>
                                    </p:set>
                                    <p:anim calcmode="lin" valueType="num">
                                      <p:cBhvr>
                                        <p:cTn id="19" dur="1000" fill="hold"/>
                                        <p:tgtEl>
                                          <p:spTgt spid="482310"/>
                                        </p:tgtEl>
                                        <p:attrNameLst>
                                          <p:attrName>ppt_w</p:attrName>
                                        </p:attrNameLst>
                                      </p:cBhvr>
                                      <p:tavLst>
                                        <p:tav tm="0">
                                          <p:val>
                                            <p:fltVal val="0"/>
                                          </p:val>
                                        </p:tav>
                                        <p:tav tm="100000">
                                          <p:val>
                                            <p:strVal val="#ppt_w"/>
                                          </p:val>
                                        </p:tav>
                                      </p:tavLst>
                                    </p:anim>
                                    <p:anim calcmode="lin" valueType="num">
                                      <p:cBhvr>
                                        <p:cTn id="20" dur="1000" fill="hold"/>
                                        <p:tgtEl>
                                          <p:spTgt spid="482310"/>
                                        </p:tgtEl>
                                        <p:attrNameLst>
                                          <p:attrName>ppt_h</p:attrName>
                                        </p:attrNameLst>
                                      </p:cBhvr>
                                      <p:tavLst>
                                        <p:tav tm="0">
                                          <p:val>
                                            <p:fltVal val="0"/>
                                          </p:val>
                                        </p:tav>
                                        <p:tav tm="100000">
                                          <p:val>
                                            <p:strVal val="#ppt_h"/>
                                          </p:val>
                                        </p:tav>
                                      </p:tavLst>
                                    </p:anim>
                                    <p:anim calcmode="lin" valueType="num">
                                      <p:cBhvr>
                                        <p:cTn id="21" dur="1000" fill="hold"/>
                                        <p:tgtEl>
                                          <p:spTgt spid="482310"/>
                                        </p:tgtEl>
                                        <p:attrNameLst>
                                          <p:attrName>style.rotation</p:attrName>
                                        </p:attrNameLst>
                                      </p:cBhvr>
                                      <p:tavLst>
                                        <p:tav tm="0">
                                          <p:val>
                                            <p:fltVal val="90"/>
                                          </p:val>
                                        </p:tav>
                                        <p:tav tm="100000">
                                          <p:val>
                                            <p:fltVal val="0"/>
                                          </p:val>
                                        </p:tav>
                                      </p:tavLst>
                                    </p:anim>
                                    <p:animEffect transition="in" filter="fade">
                                      <p:cBhvr>
                                        <p:cTn id="22" dur="1000"/>
                                        <p:tgtEl>
                                          <p:spTgt spid="482310"/>
                                        </p:tgtEl>
                                      </p:cBhvr>
                                    </p:animEffect>
                                  </p:childTnLst>
                                </p:cTn>
                              </p:par>
                            </p:childTnLst>
                          </p:cTn>
                        </p:par>
                        <p:par>
                          <p:cTn id="23" fill="hold">
                            <p:stCondLst>
                              <p:cond delay="20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482311"/>
                                        </p:tgtEl>
                                        <p:attrNameLst>
                                          <p:attrName>style.visibility</p:attrName>
                                        </p:attrNameLst>
                                      </p:cBhvr>
                                      <p:to>
                                        <p:strVal val="visible"/>
                                      </p:to>
                                    </p:set>
                                    <p:anim calcmode="lin" valueType="num">
                                      <p:cBhvr>
                                        <p:cTn id="26" dur="1000" fill="hold"/>
                                        <p:tgtEl>
                                          <p:spTgt spid="482311"/>
                                        </p:tgtEl>
                                        <p:attrNameLst>
                                          <p:attrName>ppt_w</p:attrName>
                                        </p:attrNameLst>
                                      </p:cBhvr>
                                      <p:tavLst>
                                        <p:tav tm="0">
                                          <p:val>
                                            <p:fltVal val="0"/>
                                          </p:val>
                                        </p:tav>
                                        <p:tav tm="100000">
                                          <p:val>
                                            <p:strVal val="#ppt_w"/>
                                          </p:val>
                                        </p:tav>
                                      </p:tavLst>
                                    </p:anim>
                                    <p:anim calcmode="lin" valueType="num">
                                      <p:cBhvr>
                                        <p:cTn id="27" dur="1000" fill="hold"/>
                                        <p:tgtEl>
                                          <p:spTgt spid="482311"/>
                                        </p:tgtEl>
                                        <p:attrNameLst>
                                          <p:attrName>ppt_h</p:attrName>
                                        </p:attrNameLst>
                                      </p:cBhvr>
                                      <p:tavLst>
                                        <p:tav tm="0">
                                          <p:val>
                                            <p:fltVal val="0"/>
                                          </p:val>
                                        </p:tav>
                                        <p:tav tm="100000">
                                          <p:val>
                                            <p:strVal val="#ppt_h"/>
                                          </p:val>
                                        </p:tav>
                                      </p:tavLst>
                                    </p:anim>
                                    <p:anim calcmode="lin" valueType="num">
                                      <p:cBhvr>
                                        <p:cTn id="28" dur="1000" fill="hold"/>
                                        <p:tgtEl>
                                          <p:spTgt spid="482311"/>
                                        </p:tgtEl>
                                        <p:attrNameLst>
                                          <p:attrName>style.rotation</p:attrName>
                                        </p:attrNameLst>
                                      </p:cBhvr>
                                      <p:tavLst>
                                        <p:tav tm="0">
                                          <p:val>
                                            <p:fltVal val="90"/>
                                          </p:val>
                                        </p:tav>
                                        <p:tav tm="100000">
                                          <p:val>
                                            <p:fltVal val="0"/>
                                          </p:val>
                                        </p:tav>
                                      </p:tavLst>
                                    </p:anim>
                                    <p:animEffect transition="in" filter="fade">
                                      <p:cBhvr>
                                        <p:cTn id="29" dur="1000"/>
                                        <p:tgtEl>
                                          <p:spTgt spid="48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5"/>
          <p:cNvSpPr>
            <a:spLocks noGrp="1" noChangeArrowheads="1"/>
          </p:cNvSpPr>
          <p:nvPr>
            <p:ph type="title"/>
          </p:nvPr>
        </p:nvSpPr>
        <p:spPr/>
        <p:txBody>
          <a:bodyPr/>
          <a:lstStyle/>
          <a:p>
            <a:pPr eaLnBrk="1" hangingPunct="1"/>
            <a:r>
              <a:rPr lang="en-US" b="1" i="1" smtClean="0">
                <a:solidFill>
                  <a:srgbClr val="800000"/>
                </a:solidFill>
                <a:latin typeface="AntigoniBd" pitchFamily="34" charset="0"/>
              </a:rPr>
              <a:t>LEARNING  ENGLISH</a:t>
            </a:r>
            <a:endParaRPr lang="ru-RU" b="1" i="1" smtClean="0">
              <a:solidFill>
                <a:srgbClr val="800000"/>
              </a:solidFill>
              <a:latin typeface="AntigoniBd" pitchFamily="34" charset="0"/>
            </a:endParaRPr>
          </a:p>
        </p:txBody>
      </p:sp>
      <p:sp>
        <p:nvSpPr>
          <p:cNvPr id="446481" name="Rectangle 17"/>
          <p:cNvSpPr>
            <a:spLocks noGrp="1" noChangeArrowheads="1"/>
          </p:cNvSpPr>
          <p:nvPr>
            <p:ph idx="1"/>
          </p:nvPr>
        </p:nvSpPr>
        <p:spPr/>
        <p:txBody>
          <a:bodyPr/>
          <a:lstStyle/>
          <a:p>
            <a:pPr eaLnBrk="1" hangingPunct="1"/>
            <a:r>
              <a:rPr lang="en-US" smtClean="0"/>
              <a:t>Start a vocabulary notebook</a:t>
            </a:r>
          </a:p>
          <a:p>
            <a:pPr eaLnBrk="1" hangingPunct="1"/>
            <a:endParaRPr lang="ru-RU" smtClean="0"/>
          </a:p>
        </p:txBody>
      </p:sp>
      <p:pic>
        <p:nvPicPr>
          <p:cNvPr id="37892" name="Picture 20" descr="j0356592"/>
          <p:cNvPicPr>
            <a:picLocks noChangeAspect="1" noChangeArrowheads="1" noCrop="1"/>
          </p:cNvPicPr>
          <p:nvPr/>
        </p:nvPicPr>
        <p:blipFill>
          <a:blip r:embed="rId2"/>
          <a:srcRect/>
          <a:stretch>
            <a:fillRect/>
          </a:stretch>
        </p:blipFill>
        <p:spPr bwMode="auto">
          <a:xfrm>
            <a:off x="6786578" y="3773502"/>
            <a:ext cx="1636713" cy="1655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46481">
                                            <p:txEl>
                                              <p:pRg st="0" end="0"/>
                                            </p:txEl>
                                          </p:spTgt>
                                        </p:tgtEl>
                                        <p:attrNameLst>
                                          <p:attrName>style.visibility</p:attrName>
                                        </p:attrNameLst>
                                      </p:cBhvr>
                                      <p:to>
                                        <p:strVal val="visible"/>
                                      </p:to>
                                    </p:set>
                                    <p:anim calcmode="lin" valueType="num">
                                      <p:cBhvr>
                                        <p:cTn id="7" dur="1000" fill="hold"/>
                                        <p:tgtEl>
                                          <p:spTgt spid="44648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648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464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i="1" smtClean="0">
                <a:solidFill>
                  <a:srgbClr val="800000"/>
                </a:solidFill>
                <a:latin typeface="AntigoniBd" pitchFamily="34" charset="0"/>
              </a:rPr>
              <a:t>LEARNING  ENGLISH</a:t>
            </a:r>
            <a:endParaRPr lang="ru-RU" b="1" i="1" smtClean="0">
              <a:solidFill>
                <a:srgbClr val="800000"/>
              </a:solidFill>
              <a:latin typeface="AntigoniBd" pitchFamily="34" charset="0"/>
            </a:endParaRPr>
          </a:p>
        </p:txBody>
      </p:sp>
      <p:sp>
        <p:nvSpPr>
          <p:cNvPr id="483331" name="Rectangle 3"/>
          <p:cNvSpPr>
            <a:spLocks noGrp="1" noChangeArrowheads="1"/>
          </p:cNvSpPr>
          <p:nvPr>
            <p:ph type="body" idx="1"/>
          </p:nvPr>
        </p:nvSpPr>
        <p:spPr/>
        <p:txBody>
          <a:bodyPr/>
          <a:lstStyle/>
          <a:p>
            <a:pPr eaLnBrk="1" hangingPunct="1"/>
            <a:r>
              <a:rPr lang="en-US" smtClean="0"/>
              <a:t>Watch films in English</a:t>
            </a:r>
            <a:endParaRPr lang="ru-RU" smtClean="0"/>
          </a:p>
        </p:txBody>
      </p:sp>
      <p:pic>
        <p:nvPicPr>
          <p:cNvPr id="38916" name="Picture 4" descr="1128548238-smp"/>
          <p:cNvPicPr>
            <a:picLocks noChangeAspect="1" noChangeArrowheads="1"/>
          </p:cNvPicPr>
          <p:nvPr/>
        </p:nvPicPr>
        <p:blipFill>
          <a:blip r:embed="rId2"/>
          <a:srcRect/>
          <a:stretch>
            <a:fillRect/>
          </a:stretch>
        </p:blipFill>
        <p:spPr bwMode="auto">
          <a:xfrm>
            <a:off x="1835150" y="2636838"/>
            <a:ext cx="4748213" cy="3562350"/>
          </a:xfrm>
          <a:prstGeom prst="rect">
            <a:avLst/>
          </a:prstGeom>
          <a:noFill/>
          <a:ln w="9525">
            <a:solidFill>
              <a:srgbClr val="800000"/>
            </a:solidFill>
            <a:miter lim="800000"/>
            <a:headEnd/>
            <a:tailEnd/>
          </a:ln>
        </p:spPr>
      </p:pic>
      <p:pic>
        <p:nvPicPr>
          <p:cNvPr id="38917" name="Picture 6" descr="59111da41e38cea75cb77247ce41bbbb"/>
          <p:cNvPicPr>
            <a:picLocks noChangeAspect="1" noChangeArrowheads="1"/>
          </p:cNvPicPr>
          <p:nvPr/>
        </p:nvPicPr>
        <p:blipFill>
          <a:blip r:embed="rId3"/>
          <a:srcRect/>
          <a:stretch>
            <a:fillRect/>
          </a:stretch>
        </p:blipFill>
        <p:spPr bwMode="auto">
          <a:xfrm>
            <a:off x="5580063" y="2420938"/>
            <a:ext cx="2247900" cy="1971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anim calcmode="lin" valueType="num">
                                      <p:cBhvr>
                                        <p:cTn id="7" dur="1000" fill="hold"/>
                                        <p:tgtEl>
                                          <p:spTgt spid="4833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8333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83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i="1" smtClean="0">
                <a:solidFill>
                  <a:srgbClr val="800000"/>
                </a:solidFill>
                <a:latin typeface="AntigoniBd" pitchFamily="34" charset="0"/>
              </a:rPr>
              <a:t>LEARNING  ENGLISH</a:t>
            </a:r>
            <a:endParaRPr lang="ru-RU" b="1" i="1" smtClean="0">
              <a:solidFill>
                <a:srgbClr val="800000"/>
              </a:solidFill>
              <a:latin typeface="AntigoniBd" pitchFamily="34" charset="0"/>
            </a:endParaRPr>
          </a:p>
        </p:txBody>
      </p:sp>
      <p:sp>
        <p:nvSpPr>
          <p:cNvPr id="447491" name="Rectangle 3"/>
          <p:cNvSpPr>
            <a:spLocks noGrp="1" noChangeArrowheads="1"/>
          </p:cNvSpPr>
          <p:nvPr>
            <p:ph type="body" idx="1"/>
          </p:nvPr>
        </p:nvSpPr>
        <p:spPr/>
        <p:txBody>
          <a:bodyPr/>
          <a:lstStyle/>
          <a:p>
            <a:pPr eaLnBrk="1" hangingPunct="1"/>
            <a:r>
              <a:rPr lang="en-US" smtClean="0"/>
              <a:t>Listen to English cassettes</a:t>
            </a:r>
            <a:endParaRPr lang="ru-RU" smtClean="0"/>
          </a:p>
        </p:txBody>
      </p:sp>
      <p:pic>
        <p:nvPicPr>
          <p:cNvPr id="39940" name="Picture 7" descr="5"/>
          <p:cNvPicPr>
            <a:picLocks noChangeAspect="1" noChangeArrowheads="1"/>
          </p:cNvPicPr>
          <p:nvPr/>
        </p:nvPicPr>
        <p:blipFill>
          <a:blip r:embed="rId2"/>
          <a:srcRect/>
          <a:stretch>
            <a:fillRect/>
          </a:stretch>
        </p:blipFill>
        <p:spPr bwMode="auto">
          <a:xfrm>
            <a:off x="5292725" y="2708275"/>
            <a:ext cx="3097213" cy="2779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47491">
                                            <p:txEl>
                                              <p:pRg st="0" end="0"/>
                                            </p:txEl>
                                          </p:spTgt>
                                        </p:tgtEl>
                                        <p:attrNameLst>
                                          <p:attrName>style.visibility</p:attrName>
                                        </p:attrNameLst>
                                      </p:cBhvr>
                                      <p:to>
                                        <p:strVal val="visible"/>
                                      </p:to>
                                    </p:set>
                                    <p:anim calcmode="lin" valueType="num">
                                      <p:cBhvr>
                                        <p:cTn id="7" dur="1000" fill="hold"/>
                                        <p:tgtEl>
                                          <p:spTgt spid="44749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749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47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i="1" smtClean="0">
                <a:solidFill>
                  <a:srgbClr val="800000"/>
                </a:solidFill>
                <a:latin typeface="AntigoniBd" pitchFamily="34" charset="0"/>
              </a:rPr>
              <a:t>LEARNING  ENGLISH</a:t>
            </a:r>
            <a:endParaRPr lang="ru-RU" b="1" i="1" smtClean="0">
              <a:solidFill>
                <a:srgbClr val="800000"/>
              </a:solidFill>
              <a:latin typeface="AntigoniBd" pitchFamily="34" charset="0"/>
            </a:endParaRPr>
          </a:p>
        </p:txBody>
      </p:sp>
      <p:sp>
        <p:nvSpPr>
          <p:cNvPr id="484355" name="Rectangle 3"/>
          <p:cNvSpPr>
            <a:spLocks noGrp="1" noChangeArrowheads="1"/>
          </p:cNvSpPr>
          <p:nvPr>
            <p:ph type="body" idx="1"/>
          </p:nvPr>
        </p:nvSpPr>
        <p:spPr/>
        <p:txBody>
          <a:bodyPr/>
          <a:lstStyle/>
          <a:p>
            <a:pPr eaLnBrk="1" hangingPunct="1"/>
            <a:r>
              <a:rPr lang="en-US" smtClean="0"/>
              <a:t>Learn a lot of grammar rules by heart</a:t>
            </a:r>
            <a:endParaRPr lang="ru-RU" smtClean="0"/>
          </a:p>
        </p:txBody>
      </p:sp>
      <p:pic>
        <p:nvPicPr>
          <p:cNvPr id="40964" name="Picture 4" descr="j0283618"/>
          <p:cNvPicPr>
            <a:picLocks noChangeAspect="1" noChangeArrowheads="1" noCrop="1"/>
          </p:cNvPicPr>
          <p:nvPr/>
        </p:nvPicPr>
        <p:blipFill>
          <a:blip r:embed="rId2"/>
          <a:srcRect/>
          <a:stretch>
            <a:fillRect/>
          </a:stretch>
        </p:blipFill>
        <p:spPr bwMode="auto">
          <a:xfrm>
            <a:off x="8101013" y="404813"/>
            <a:ext cx="609600" cy="638175"/>
          </a:xfrm>
          <a:prstGeom prst="rect">
            <a:avLst/>
          </a:prstGeom>
          <a:noFill/>
          <a:ln w="9525">
            <a:noFill/>
            <a:miter lim="800000"/>
            <a:headEnd/>
            <a:tailEnd/>
          </a:ln>
        </p:spPr>
      </p:pic>
      <p:pic>
        <p:nvPicPr>
          <p:cNvPr id="484358" name="Picture 6" descr="j25000027805"/>
          <p:cNvPicPr>
            <a:picLocks noChangeAspect="1" noChangeArrowheads="1"/>
          </p:cNvPicPr>
          <p:nvPr/>
        </p:nvPicPr>
        <p:blipFill>
          <a:blip r:embed="rId3"/>
          <a:srcRect/>
          <a:stretch>
            <a:fillRect/>
          </a:stretch>
        </p:blipFill>
        <p:spPr bwMode="auto">
          <a:xfrm>
            <a:off x="2195513" y="3284538"/>
            <a:ext cx="1905000" cy="2657475"/>
          </a:xfrm>
          <a:prstGeom prst="rect">
            <a:avLst/>
          </a:prstGeom>
          <a:noFill/>
          <a:ln w="9525">
            <a:solidFill>
              <a:srgbClr val="800000"/>
            </a:solidFill>
            <a:miter lim="800000"/>
            <a:headEnd/>
            <a:tailEnd/>
          </a:ln>
        </p:spPr>
      </p:pic>
      <p:pic>
        <p:nvPicPr>
          <p:cNvPr id="484359" name="Picture 7" descr="79885"/>
          <p:cNvPicPr>
            <a:picLocks noChangeAspect="1" noChangeArrowheads="1"/>
          </p:cNvPicPr>
          <p:nvPr/>
        </p:nvPicPr>
        <p:blipFill>
          <a:blip r:embed="rId4"/>
          <a:srcRect/>
          <a:stretch>
            <a:fillRect/>
          </a:stretch>
        </p:blipFill>
        <p:spPr bwMode="auto">
          <a:xfrm>
            <a:off x="4643438" y="2565400"/>
            <a:ext cx="1819275" cy="2520950"/>
          </a:xfrm>
          <a:prstGeom prst="rect">
            <a:avLst/>
          </a:prstGeom>
          <a:noFill/>
          <a:ln w="9525">
            <a:solidFill>
              <a:srgbClr val="8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anim calcmode="lin" valueType="num">
                                      <p:cBhvr>
                                        <p:cTn id="7" dur="500" fill="hold"/>
                                        <p:tgtEl>
                                          <p:spTgt spid="4843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843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84355">
                                            <p:txEl>
                                              <p:pRg st="0" end="0"/>
                                            </p:txEl>
                                          </p:spTgt>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484358"/>
                                        </p:tgtEl>
                                        <p:attrNameLst>
                                          <p:attrName>style.visibility</p:attrName>
                                        </p:attrNameLst>
                                      </p:cBhvr>
                                      <p:to>
                                        <p:strVal val="visible"/>
                                      </p:to>
                                    </p:set>
                                    <p:animEffect transition="in" filter="circle(in)">
                                      <p:cBhvr>
                                        <p:cTn id="13" dur="2000"/>
                                        <p:tgtEl>
                                          <p:spTgt spid="484358"/>
                                        </p:tgtEl>
                                      </p:cBhvr>
                                    </p:animEffect>
                                  </p:childTnLst>
                                </p:cTn>
                              </p:par>
                            </p:childTnLst>
                          </p:cTn>
                        </p:par>
                        <p:par>
                          <p:cTn id="14" fill="hold">
                            <p:stCondLst>
                              <p:cond delay="2500"/>
                            </p:stCondLst>
                            <p:childTnLst>
                              <p:par>
                                <p:cTn id="15" presetID="6" presetClass="entr" presetSubtype="16" fill="hold" nodeType="afterEffect">
                                  <p:stCondLst>
                                    <p:cond delay="0"/>
                                  </p:stCondLst>
                                  <p:childTnLst>
                                    <p:set>
                                      <p:cBhvr>
                                        <p:cTn id="16" dur="1" fill="hold">
                                          <p:stCondLst>
                                            <p:cond delay="0"/>
                                          </p:stCondLst>
                                        </p:cTn>
                                        <p:tgtEl>
                                          <p:spTgt spid="484359"/>
                                        </p:tgtEl>
                                        <p:attrNameLst>
                                          <p:attrName>style.visibility</p:attrName>
                                        </p:attrNameLst>
                                      </p:cBhvr>
                                      <p:to>
                                        <p:strVal val="visible"/>
                                      </p:to>
                                    </p:set>
                                    <p:animEffect transition="in" filter="circle(in)">
                                      <p:cBhvr>
                                        <p:cTn id="17" dur="2000"/>
                                        <p:tgtEl>
                                          <p:spTgt spid="48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i="1" smtClean="0">
                <a:solidFill>
                  <a:srgbClr val="800000"/>
                </a:solidFill>
                <a:latin typeface="AntigoniBd" pitchFamily="34" charset="0"/>
              </a:rPr>
              <a:t>LEARNING  ENGLISH</a:t>
            </a:r>
            <a:endParaRPr lang="ru-RU" b="1" i="1" smtClean="0">
              <a:solidFill>
                <a:srgbClr val="800000"/>
              </a:solidFill>
              <a:latin typeface="AntigoniBd" pitchFamily="34" charset="0"/>
            </a:endParaRPr>
          </a:p>
        </p:txBody>
      </p:sp>
      <p:sp>
        <p:nvSpPr>
          <p:cNvPr id="485379" name="Rectangle 3"/>
          <p:cNvSpPr>
            <a:spLocks noGrp="1" noChangeArrowheads="1"/>
          </p:cNvSpPr>
          <p:nvPr>
            <p:ph type="body" idx="1"/>
          </p:nvPr>
        </p:nvSpPr>
        <p:spPr/>
        <p:txBody>
          <a:bodyPr/>
          <a:lstStyle/>
          <a:p>
            <a:pPr eaLnBrk="1" hangingPunct="1"/>
            <a:r>
              <a:rPr lang="en-US" smtClean="0"/>
              <a:t>Learn texts and songs</a:t>
            </a:r>
            <a:endParaRPr lang="ru-RU" smtClean="0"/>
          </a:p>
        </p:txBody>
      </p:sp>
      <p:pic>
        <p:nvPicPr>
          <p:cNvPr id="485380" name="Picture 4" descr="j0428111"/>
          <p:cNvPicPr>
            <a:picLocks noChangeAspect="1" noChangeArrowheads="1"/>
          </p:cNvPicPr>
          <p:nvPr/>
        </p:nvPicPr>
        <p:blipFill>
          <a:blip r:embed="rId2"/>
          <a:srcRect/>
          <a:stretch>
            <a:fillRect/>
          </a:stretch>
        </p:blipFill>
        <p:spPr bwMode="auto">
          <a:xfrm>
            <a:off x="3851275" y="2997200"/>
            <a:ext cx="2587625" cy="2808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 calcmode="lin" valueType="num">
                                      <p:cBhvr>
                                        <p:cTn id="7" dur="500" fill="hold"/>
                                        <p:tgtEl>
                                          <p:spTgt spid="4853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853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85379">
                                            <p:txEl>
                                              <p:pRg st="0" end="0"/>
                                            </p:txEl>
                                          </p:spTgt>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485380"/>
                                        </p:tgtEl>
                                        <p:attrNameLst>
                                          <p:attrName>style.visibility</p:attrName>
                                        </p:attrNameLst>
                                      </p:cBhvr>
                                      <p:to>
                                        <p:strVal val="visible"/>
                                      </p:to>
                                    </p:set>
                                    <p:animEffect transition="in" filter="circle(in)">
                                      <p:cBhvr>
                                        <p:cTn id="13" dur="2000"/>
                                        <p:tgtEl>
                                          <p:spTgt spid="485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857224" y="620713"/>
            <a:ext cx="8128026" cy="641350"/>
          </a:xfrm>
          <a:prstGeom prst="rect">
            <a:avLst/>
          </a:prstGeom>
          <a:noFill/>
          <a:ln w="9525">
            <a:noFill/>
            <a:miter lim="800000"/>
            <a:headEnd/>
            <a:tailEnd/>
          </a:ln>
        </p:spPr>
        <p:txBody>
          <a:bodyPr wrap="square">
            <a:spAutoFit/>
          </a:bodyPr>
          <a:lstStyle/>
          <a:p>
            <a:r>
              <a:rPr lang="en-US" sz="3600" dirty="0">
                <a:solidFill>
                  <a:srgbClr val="3333FF"/>
                </a:solidFill>
                <a:latin typeface="Algerian" pitchFamily="82" charset="0"/>
              </a:rPr>
              <a:t>English – the language of the world</a:t>
            </a:r>
            <a:endParaRPr lang="ru-RU" sz="3600" dirty="0">
              <a:solidFill>
                <a:srgbClr val="3333FF"/>
              </a:solidFill>
              <a:latin typeface="Algerian" pitchFamily="82" charset="0"/>
            </a:endParaRPr>
          </a:p>
        </p:txBody>
      </p:sp>
      <p:pic>
        <p:nvPicPr>
          <p:cNvPr id="4099" name="Picture 7" descr="eduk-100x133-english-student_experiences-owen_li[1]"/>
          <p:cNvPicPr>
            <a:picLocks noChangeAspect="1" noChangeArrowheads="1"/>
          </p:cNvPicPr>
          <p:nvPr/>
        </p:nvPicPr>
        <p:blipFill>
          <a:blip r:embed="rId2"/>
          <a:srcRect/>
          <a:stretch>
            <a:fillRect/>
          </a:stretch>
        </p:blipFill>
        <p:spPr bwMode="auto">
          <a:xfrm>
            <a:off x="0" y="2205038"/>
            <a:ext cx="1465263" cy="1944687"/>
          </a:xfrm>
          <a:prstGeom prst="rect">
            <a:avLst/>
          </a:prstGeom>
          <a:noFill/>
          <a:ln w="9525">
            <a:noFill/>
            <a:miter lim="800000"/>
            <a:headEnd/>
            <a:tailEnd/>
          </a:ln>
        </p:spPr>
      </p:pic>
      <p:pic>
        <p:nvPicPr>
          <p:cNvPr id="4100" name="Picture 11" descr="images[1]"/>
          <p:cNvPicPr>
            <a:picLocks noChangeAspect="1" noChangeArrowheads="1"/>
          </p:cNvPicPr>
          <p:nvPr/>
        </p:nvPicPr>
        <p:blipFill>
          <a:blip r:embed="rId3"/>
          <a:srcRect/>
          <a:stretch>
            <a:fillRect/>
          </a:stretch>
        </p:blipFill>
        <p:spPr bwMode="auto">
          <a:xfrm>
            <a:off x="7740650" y="4437063"/>
            <a:ext cx="1150938" cy="1150937"/>
          </a:xfrm>
          <a:prstGeom prst="rect">
            <a:avLst/>
          </a:prstGeom>
          <a:noFill/>
          <a:ln w="9525">
            <a:noFill/>
            <a:miter lim="800000"/>
            <a:headEnd/>
            <a:tailEnd/>
          </a:ln>
        </p:spPr>
      </p:pic>
      <p:pic>
        <p:nvPicPr>
          <p:cNvPr id="4101" name="Picture 12" descr="chast3_360"/>
          <p:cNvPicPr>
            <a:picLocks noChangeAspect="1" noChangeArrowheads="1"/>
          </p:cNvPicPr>
          <p:nvPr/>
        </p:nvPicPr>
        <p:blipFill>
          <a:blip r:embed="rId4"/>
          <a:srcRect/>
          <a:stretch>
            <a:fillRect/>
          </a:stretch>
        </p:blipFill>
        <p:spPr bwMode="auto">
          <a:xfrm>
            <a:off x="4787900" y="5113338"/>
            <a:ext cx="1873250" cy="1744662"/>
          </a:xfrm>
          <a:prstGeom prst="rect">
            <a:avLst/>
          </a:prstGeom>
          <a:noFill/>
          <a:ln w="9525">
            <a:noFill/>
            <a:miter lim="800000"/>
            <a:headEnd/>
            <a:tailEnd/>
          </a:ln>
        </p:spPr>
      </p:pic>
      <p:pic>
        <p:nvPicPr>
          <p:cNvPr id="4102" name="Picture 13" descr="altynbayev"/>
          <p:cNvPicPr>
            <a:picLocks noChangeAspect="1" noChangeArrowheads="1"/>
          </p:cNvPicPr>
          <p:nvPr/>
        </p:nvPicPr>
        <p:blipFill>
          <a:blip r:embed="rId5"/>
          <a:srcRect/>
          <a:stretch>
            <a:fillRect/>
          </a:stretch>
        </p:blipFill>
        <p:spPr bwMode="auto">
          <a:xfrm>
            <a:off x="1403350" y="4292600"/>
            <a:ext cx="1522413" cy="2263775"/>
          </a:xfrm>
          <a:prstGeom prst="rect">
            <a:avLst/>
          </a:prstGeom>
          <a:noFill/>
          <a:ln w="9525">
            <a:noFill/>
            <a:miter lim="800000"/>
            <a:headEnd/>
            <a:tailEnd/>
          </a:ln>
        </p:spPr>
      </p:pic>
      <p:pic>
        <p:nvPicPr>
          <p:cNvPr id="4103" name="Picture 14" descr="25b4648c41df3dcef64e35ee3b4b207c_full[1]"/>
          <p:cNvPicPr>
            <a:picLocks noChangeAspect="1" noChangeArrowheads="1"/>
          </p:cNvPicPr>
          <p:nvPr/>
        </p:nvPicPr>
        <p:blipFill>
          <a:blip r:embed="rId6"/>
          <a:srcRect/>
          <a:stretch>
            <a:fillRect/>
          </a:stretch>
        </p:blipFill>
        <p:spPr bwMode="auto">
          <a:xfrm>
            <a:off x="3132138" y="1844675"/>
            <a:ext cx="2106612" cy="2649538"/>
          </a:xfrm>
          <a:prstGeom prst="rect">
            <a:avLst/>
          </a:prstGeom>
          <a:noFill/>
          <a:ln w="9525">
            <a:noFill/>
            <a:miter lim="800000"/>
            <a:headEnd/>
            <a:tailEnd/>
          </a:ln>
        </p:spPr>
      </p:pic>
      <p:pic>
        <p:nvPicPr>
          <p:cNvPr id="4104" name="Picture 15" descr="99"/>
          <p:cNvPicPr>
            <a:picLocks noChangeAspect="1" noChangeArrowheads="1"/>
          </p:cNvPicPr>
          <p:nvPr/>
        </p:nvPicPr>
        <p:blipFill>
          <a:blip r:embed="rId7"/>
          <a:srcRect/>
          <a:stretch>
            <a:fillRect/>
          </a:stretch>
        </p:blipFill>
        <p:spPr bwMode="auto">
          <a:xfrm>
            <a:off x="1476375" y="2997200"/>
            <a:ext cx="1584325" cy="1217613"/>
          </a:xfrm>
          <a:prstGeom prst="rect">
            <a:avLst/>
          </a:prstGeom>
          <a:noFill/>
          <a:ln w="9525">
            <a:noFill/>
            <a:miter lim="800000"/>
            <a:headEnd/>
            <a:tailEnd/>
          </a:ln>
        </p:spPr>
      </p:pic>
      <p:pic>
        <p:nvPicPr>
          <p:cNvPr id="4105" name="Picture 16" descr="789"/>
          <p:cNvPicPr>
            <a:picLocks noChangeAspect="1" noChangeArrowheads="1"/>
          </p:cNvPicPr>
          <p:nvPr/>
        </p:nvPicPr>
        <p:blipFill>
          <a:blip r:embed="rId8"/>
          <a:srcRect/>
          <a:stretch>
            <a:fillRect/>
          </a:stretch>
        </p:blipFill>
        <p:spPr bwMode="auto">
          <a:xfrm>
            <a:off x="6804025" y="5646738"/>
            <a:ext cx="1944688" cy="1211262"/>
          </a:xfrm>
          <a:prstGeom prst="rect">
            <a:avLst/>
          </a:prstGeom>
          <a:noFill/>
          <a:ln w="9525">
            <a:noFill/>
            <a:miter lim="800000"/>
            <a:headEnd/>
            <a:tailEnd/>
          </a:ln>
        </p:spPr>
      </p:pic>
      <p:pic>
        <p:nvPicPr>
          <p:cNvPr id="4106" name="Picture 17" descr="images[28]"/>
          <p:cNvPicPr>
            <a:picLocks noChangeAspect="1" noChangeArrowheads="1"/>
          </p:cNvPicPr>
          <p:nvPr/>
        </p:nvPicPr>
        <p:blipFill>
          <a:blip r:embed="rId9"/>
          <a:srcRect/>
          <a:stretch>
            <a:fillRect/>
          </a:stretch>
        </p:blipFill>
        <p:spPr bwMode="auto">
          <a:xfrm>
            <a:off x="2916238" y="4508500"/>
            <a:ext cx="1649412" cy="1100138"/>
          </a:xfrm>
          <a:prstGeom prst="rect">
            <a:avLst/>
          </a:prstGeom>
          <a:noFill/>
          <a:ln w="9525">
            <a:noFill/>
            <a:miter lim="800000"/>
            <a:headEnd/>
            <a:tailEnd/>
          </a:ln>
        </p:spPr>
      </p:pic>
      <p:pic>
        <p:nvPicPr>
          <p:cNvPr id="4107" name="Picture 18" descr="images[29]"/>
          <p:cNvPicPr>
            <a:picLocks noChangeAspect="1" noChangeArrowheads="1"/>
          </p:cNvPicPr>
          <p:nvPr/>
        </p:nvPicPr>
        <p:blipFill>
          <a:blip r:embed="rId10"/>
          <a:srcRect/>
          <a:stretch>
            <a:fillRect/>
          </a:stretch>
        </p:blipFill>
        <p:spPr bwMode="auto">
          <a:xfrm>
            <a:off x="7210425" y="3141663"/>
            <a:ext cx="1933575" cy="1289050"/>
          </a:xfrm>
          <a:prstGeom prst="rect">
            <a:avLst/>
          </a:prstGeom>
          <a:noFill/>
          <a:ln w="9525">
            <a:noFill/>
            <a:miter lim="800000"/>
            <a:headEnd/>
            <a:tailEnd/>
          </a:ln>
        </p:spPr>
      </p:pic>
      <p:pic>
        <p:nvPicPr>
          <p:cNvPr id="4108" name="Picture 19" descr="images[35]"/>
          <p:cNvPicPr>
            <a:picLocks noChangeAspect="1" noChangeArrowheads="1"/>
          </p:cNvPicPr>
          <p:nvPr/>
        </p:nvPicPr>
        <p:blipFill>
          <a:blip r:embed="rId11"/>
          <a:srcRect/>
          <a:stretch>
            <a:fillRect/>
          </a:stretch>
        </p:blipFill>
        <p:spPr bwMode="auto">
          <a:xfrm>
            <a:off x="5292725" y="3644900"/>
            <a:ext cx="1800225" cy="1200150"/>
          </a:xfrm>
          <a:prstGeom prst="rect">
            <a:avLst/>
          </a:prstGeom>
          <a:noFill/>
          <a:ln w="9525">
            <a:noFill/>
            <a:miter lim="800000"/>
            <a:headEnd/>
            <a:tailEnd/>
          </a:ln>
        </p:spPr>
      </p:pic>
      <p:pic>
        <p:nvPicPr>
          <p:cNvPr id="4109" name="Picture 20" descr="images[39]"/>
          <p:cNvPicPr>
            <a:picLocks noChangeAspect="1" noChangeArrowheads="1"/>
          </p:cNvPicPr>
          <p:nvPr/>
        </p:nvPicPr>
        <p:blipFill>
          <a:blip r:embed="rId12"/>
          <a:srcRect/>
          <a:stretch>
            <a:fillRect/>
          </a:stretch>
        </p:blipFill>
        <p:spPr bwMode="auto">
          <a:xfrm>
            <a:off x="7343775" y="1989138"/>
            <a:ext cx="1800225" cy="1120775"/>
          </a:xfrm>
          <a:prstGeom prst="rect">
            <a:avLst/>
          </a:prstGeom>
          <a:noFill/>
          <a:ln w="9525">
            <a:noFill/>
            <a:miter lim="800000"/>
            <a:headEnd/>
            <a:tailEnd/>
          </a:ln>
        </p:spPr>
      </p:pic>
      <p:pic>
        <p:nvPicPr>
          <p:cNvPr id="4110" name="Picture 21" descr="images[57]"/>
          <p:cNvPicPr>
            <a:picLocks noChangeAspect="1" noChangeArrowheads="1"/>
          </p:cNvPicPr>
          <p:nvPr/>
        </p:nvPicPr>
        <p:blipFill>
          <a:blip r:embed="rId13"/>
          <a:srcRect/>
          <a:stretch>
            <a:fillRect/>
          </a:stretch>
        </p:blipFill>
        <p:spPr bwMode="auto">
          <a:xfrm>
            <a:off x="0" y="5873750"/>
            <a:ext cx="1419225" cy="984250"/>
          </a:xfrm>
          <a:prstGeom prst="rect">
            <a:avLst/>
          </a:prstGeom>
          <a:noFill/>
          <a:ln w="9525">
            <a:noFill/>
            <a:miter lim="800000"/>
            <a:headEnd/>
            <a:tailEnd/>
          </a:ln>
        </p:spPr>
      </p:pic>
      <p:pic>
        <p:nvPicPr>
          <p:cNvPr id="4111" name="Picture 22" descr="images[62]"/>
          <p:cNvPicPr>
            <a:picLocks noChangeAspect="1" noChangeArrowheads="1"/>
          </p:cNvPicPr>
          <p:nvPr/>
        </p:nvPicPr>
        <p:blipFill>
          <a:blip r:embed="rId14"/>
          <a:srcRect/>
          <a:stretch>
            <a:fillRect/>
          </a:stretch>
        </p:blipFill>
        <p:spPr bwMode="auto">
          <a:xfrm>
            <a:off x="1476375" y="1916113"/>
            <a:ext cx="1547813" cy="1028700"/>
          </a:xfrm>
          <a:prstGeom prst="rect">
            <a:avLst/>
          </a:prstGeom>
          <a:noFill/>
          <a:ln w="9525">
            <a:noFill/>
            <a:miter lim="800000"/>
            <a:headEnd/>
            <a:tailEnd/>
          </a:ln>
        </p:spPr>
      </p:pic>
      <p:pic>
        <p:nvPicPr>
          <p:cNvPr id="4112" name="Picture 23" descr="images[51]"/>
          <p:cNvPicPr>
            <a:picLocks noChangeAspect="1" noChangeArrowheads="1"/>
          </p:cNvPicPr>
          <p:nvPr/>
        </p:nvPicPr>
        <p:blipFill>
          <a:blip r:embed="rId15"/>
          <a:srcRect/>
          <a:stretch>
            <a:fillRect/>
          </a:stretch>
        </p:blipFill>
        <p:spPr bwMode="auto">
          <a:xfrm>
            <a:off x="2771775" y="5754688"/>
            <a:ext cx="1655763" cy="1103312"/>
          </a:xfrm>
          <a:prstGeom prst="rect">
            <a:avLst/>
          </a:prstGeom>
          <a:noFill/>
          <a:ln w="9525">
            <a:noFill/>
            <a:miter lim="800000"/>
            <a:headEnd/>
            <a:tailEnd/>
          </a:ln>
        </p:spPr>
      </p:pic>
      <p:pic>
        <p:nvPicPr>
          <p:cNvPr id="4113" name="Picture 24" descr="images[2000]"/>
          <p:cNvPicPr>
            <a:picLocks noChangeAspect="1" noChangeArrowheads="1"/>
          </p:cNvPicPr>
          <p:nvPr/>
        </p:nvPicPr>
        <p:blipFill>
          <a:blip r:embed="rId16"/>
          <a:srcRect/>
          <a:stretch>
            <a:fillRect/>
          </a:stretch>
        </p:blipFill>
        <p:spPr bwMode="auto">
          <a:xfrm>
            <a:off x="5219700" y="1844675"/>
            <a:ext cx="2089150" cy="1571625"/>
          </a:xfrm>
          <a:prstGeom prst="rect">
            <a:avLst/>
          </a:prstGeom>
          <a:noFill/>
          <a:ln w="9525">
            <a:noFill/>
            <a:miter lim="800000"/>
            <a:headEnd/>
            <a:tailEnd/>
          </a:ln>
        </p:spPr>
      </p:pic>
      <p:pic>
        <p:nvPicPr>
          <p:cNvPr id="4114" name="Picture 26" descr="images[47]"/>
          <p:cNvPicPr>
            <a:picLocks noChangeAspect="1" noChangeArrowheads="1"/>
          </p:cNvPicPr>
          <p:nvPr/>
        </p:nvPicPr>
        <p:blipFill>
          <a:blip r:embed="rId17"/>
          <a:srcRect/>
          <a:stretch>
            <a:fillRect/>
          </a:stretch>
        </p:blipFill>
        <p:spPr bwMode="auto">
          <a:xfrm>
            <a:off x="0" y="4149725"/>
            <a:ext cx="1428750" cy="172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en-US" smtClean="0"/>
              <a:t>It is the world’s top tongue</a:t>
            </a:r>
            <a:endParaRPr lang="ru-RU" smtClean="0"/>
          </a:p>
        </p:txBody>
      </p:sp>
      <p:pic>
        <p:nvPicPr>
          <p:cNvPr id="11267" name="Picture 3" descr="D:\ch5.JPG"/>
          <p:cNvPicPr>
            <a:picLocks noGrp="1" noChangeAspect="1" noChangeArrowheads="1"/>
          </p:cNvPicPr>
          <p:nvPr>
            <p:ph idx="1"/>
          </p:nvPr>
        </p:nvPicPr>
        <p:blipFill>
          <a:blip r:embed="rId2"/>
          <a:srcRect/>
          <a:stretch>
            <a:fillRect/>
          </a:stretch>
        </p:blipFill>
        <p:spPr>
          <a:xfrm>
            <a:off x="1571625" y="1643063"/>
            <a:ext cx="5500688" cy="3584575"/>
          </a:xfrm>
        </p:spPr>
      </p:pic>
      <p:sp>
        <p:nvSpPr>
          <p:cNvPr id="11268" name="TextBox 6"/>
          <p:cNvSpPr txBox="1">
            <a:spLocks noChangeArrowheads="1"/>
          </p:cNvSpPr>
          <p:nvPr/>
        </p:nvSpPr>
        <p:spPr bwMode="auto">
          <a:xfrm>
            <a:off x="1143000" y="5786438"/>
            <a:ext cx="7358063" cy="369887"/>
          </a:xfrm>
          <a:prstGeom prst="rect">
            <a:avLst/>
          </a:prstGeom>
          <a:noFill/>
          <a:ln w="9525">
            <a:noFill/>
            <a:miter lim="800000"/>
            <a:headEnd/>
            <a:tailEnd/>
          </a:ln>
        </p:spPr>
        <p:txBody>
          <a:bodyPr>
            <a:spAutoFit/>
          </a:bodyPr>
          <a:lstStyle/>
          <a:p>
            <a:r>
              <a:rPr lang="en-US"/>
              <a:t>One billion people speak English. That’s 20% of the world population </a:t>
            </a:r>
            <a:endParaRPr lang="ru-RU"/>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0" y="2428875"/>
            <a:ext cx="4143375" cy="1143000"/>
          </a:xfrm>
        </p:spPr>
        <p:txBody>
          <a:bodyPr>
            <a:normAutofit fontScale="90000"/>
          </a:bodyPr>
          <a:lstStyle/>
          <a:p>
            <a:pPr indent="457200" algn="just">
              <a:defRPr/>
            </a:pPr>
            <a:r>
              <a:rPr lang="en-US" sz="2800" kern="1200" dirty="0" smtClean="0">
                <a:solidFill>
                  <a:schemeClr val="tx1"/>
                </a:solidFill>
                <a:latin typeface="Times New Roman" pitchFamily="18" charset="0"/>
                <a:ea typeface="+mn-ea"/>
                <a:cs typeface="Times New Roman" pitchFamily="18" charset="0"/>
              </a:rPr>
              <a:t>The English language is now the first language of about 750 million people, the native language of 12 nations and the official or semiofficial language of 33 more nations. That means one in every seven people in the world speaks English. </a:t>
            </a:r>
            <a:endParaRPr lang="ru-RU" sz="2800" kern="1200" dirty="0" smtClean="0">
              <a:solidFill>
                <a:schemeClr val="tx1"/>
              </a:solidFill>
              <a:latin typeface="Times New Roman" pitchFamily="18" charset="0"/>
              <a:ea typeface="+mn-ea"/>
              <a:cs typeface="Times New Roman" pitchFamily="18" charset="0"/>
            </a:endParaRPr>
          </a:p>
        </p:txBody>
      </p:sp>
      <p:pic>
        <p:nvPicPr>
          <p:cNvPr id="12291" name="Picture 4" descr="D:\from people\why is English so popular Русина П.И\Рисунок2.jpg"/>
          <p:cNvPicPr>
            <a:picLocks noGrp="1" noChangeAspect="1" noChangeArrowheads="1"/>
          </p:cNvPicPr>
          <p:nvPr>
            <p:ph idx="1"/>
          </p:nvPr>
        </p:nvPicPr>
        <p:blipFill>
          <a:blip r:embed="rId2"/>
          <a:srcRect/>
          <a:stretch>
            <a:fillRect/>
          </a:stretch>
        </p:blipFill>
        <p:spPr>
          <a:xfrm>
            <a:off x="428625" y="857250"/>
            <a:ext cx="3879850" cy="4227513"/>
          </a:xfr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normAutofit fontScale="90000"/>
          </a:bodyPr>
          <a:lstStyle/>
          <a:p>
            <a:r>
              <a:rPr lang="en-US" smtClean="0"/>
              <a:t>It is the standard language for communication</a:t>
            </a:r>
            <a:endParaRPr lang="ru-RU" smtClean="0"/>
          </a:p>
        </p:txBody>
      </p:sp>
      <p:sp>
        <p:nvSpPr>
          <p:cNvPr id="13315" name="Содержимое 2"/>
          <p:cNvSpPr>
            <a:spLocks noGrp="1"/>
          </p:cNvSpPr>
          <p:nvPr>
            <p:ph idx="1"/>
          </p:nvPr>
        </p:nvSpPr>
        <p:spPr>
          <a:xfrm>
            <a:off x="3714750" y="2286000"/>
            <a:ext cx="5072063" cy="3740150"/>
          </a:xfrm>
        </p:spPr>
        <p:txBody>
          <a:bodyPr/>
          <a:lstStyle/>
          <a:p>
            <a:pPr indent="342900" algn="just"/>
            <a:r>
              <a:rPr lang="en-US" smtClean="0">
                <a:latin typeface="Times New Roman" pitchFamily="18" charset="0"/>
                <a:cs typeface="Times New Roman" pitchFamily="18" charset="0"/>
              </a:rPr>
              <a:t>80% of all information in the computers’ world is in English.75% of all international letters and telexes are in English.</a:t>
            </a:r>
            <a:endParaRPr lang="ru-RU" smtClean="0">
              <a:latin typeface="Times New Roman" pitchFamily="18" charset="0"/>
              <a:cs typeface="Times New Roman" pitchFamily="18" charset="0"/>
            </a:endParaRPr>
          </a:p>
        </p:txBody>
      </p:sp>
      <p:pic>
        <p:nvPicPr>
          <p:cNvPr id="13316" name="Picture 5" descr="D:\from people\why is English so popular Русина П.И\Рисунок10.jpg"/>
          <p:cNvPicPr>
            <a:picLocks noChangeAspect="1" noChangeArrowheads="1"/>
          </p:cNvPicPr>
          <p:nvPr/>
        </p:nvPicPr>
        <p:blipFill>
          <a:blip r:embed="rId2"/>
          <a:srcRect/>
          <a:stretch>
            <a:fillRect/>
          </a:stretch>
        </p:blipFill>
        <p:spPr bwMode="auto">
          <a:xfrm>
            <a:off x="357188" y="1571625"/>
            <a:ext cx="3571875" cy="5045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4"/>
          <p:cNvSpPr>
            <a:spLocks noChangeArrowheads="1"/>
          </p:cNvSpPr>
          <p:nvPr/>
        </p:nvSpPr>
        <p:spPr bwMode="auto">
          <a:xfrm>
            <a:off x="214313" y="500063"/>
            <a:ext cx="8072437" cy="1077912"/>
          </a:xfrm>
          <a:prstGeom prst="rect">
            <a:avLst/>
          </a:prstGeom>
          <a:noFill/>
          <a:ln w="9525">
            <a:noFill/>
            <a:miter lim="800000"/>
            <a:headEnd/>
            <a:tailEnd/>
          </a:ln>
        </p:spPr>
        <p:txBody>
          <a:bodyPr>
            <a:spAutoFit/>
          </a:bodyPr>
          <a:lstStyle/>
          <a:p>
            <a:pPr algn="ctr"/>
            <a:r>
              <a:rPr lang="en-US" sz="3200"/>
              <a:t>50% of all the companies in Europe communicate with one another in English</a:t>
            </a:r>
            <a:endParaRPr lang="ru-RU" sz="3200"/>
          </a:p>
        </p:txBody>
      </p:sp>
      <p:pic>
        <p:nvPicPr>
          <p:cNvPr id="14339" name="Picture 4" descr="D:\from people\why is English so popular Русина П.И\Рисунок3.jpg"/>
          <p:cNvPicPr>
            <a:picLocks noGrp="1" noChangeAspect="1" noChangeArrowheads="1"/>
          </p:cNvPicPr>
          <p:nvPr>
            <p:ph idx="1"/>
          </p:nvPr>
        </p:nvPicPr>
        <p:blipFill>
          <a:blip r:embed="rId2"/>
          <a:srcRect/>
          <a:stretch>
            <a:fillRect/>
          </a:stretch>
        </p:blipFill>
        <p:spPr>
          <a:xfrm>
            <a:off x="1928813" y="2181225"/>
            <a:ext cx="5159375" cy="3462338"/>
          </a:xfr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42875" y="428625"/>
            <a:ext cx="8858250" cy="1077913"/>
          </a:xfrm>
          <a:prstGeom prst="rect">
            <a:avLst/>
          </a:prstGeom>
          <a:noFill/>
          <a:ln w="9525">
            <a:noFill/>
            <a:miter lim="800000"/>
            <a:headEnd/>
            <a:tailEnd/>
          </a:ln>
        </p:spPr>
        <p:txBody>
          <a:bodyPr>
            <a:spAutoFit/>
          </a:bodyPr>
          <a:lstStyle/>
          <a:p>
            <a:pPr algn="ctr"/>
            <a:r>
              <a:rPr lang="en-US" sz="3200"/>
              <a:t>More than half of the world's periodicals are printed in English</a:t>
            </a:r>
            <a:endParaRPr lang="ru-RU" sz="3200"/>
          </a:p>
        </p:txBody>
      </p:sp>
      <p:pic>
        <p:nvPicPr>
          <p:cNvPr id="15363" name="Picture 4" descr="D:\from people\why is English so popular Русина П.И\Рисунок4.jpg"/>
          <p:cNvPicPr>
            <a:picLocks noGrp="1" noChangeAspect="1" noChangeArrowheads="1"/>
          </p:cNvPicPr>
          <p:nvPr>
            <p:ph idx="1"/>
          </p:nvPr>
        </p:nvPicPr>
        <p:blipFill>
          <a:blip r:embed="rId2"/>
          <a:srcRect/>
          <a:stretch>
            <a:fillRect/>
          </a:stretch>
        </p:blipFill>
        <p:spPr>
          <a:xfrm>
            <a:off x="1071563" y="2012950"/>
            <a:ext cx="7002462" cy="3702050"/>
          </a:xfr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en-US" smtClean="0"/>
              <a:t>It is international for:</a:t>
            </a:r>
            <a:endParaRPr lang="ru-RU" smtClean="0"/>
          </a:p>
        </p:txBody>
      </p:sp>
      <p:sp>
        <p:nvSpPr>
          <p:cNvPr id="16387" name="Содержимое 2"/>
          <p:cNvSpPr>
            <a:spLocks noGrp="1"/>
          </p:cNvSpPr>
          <p:nvPr>
            <p:ph idx="1"/>
          </p:nvPr>
        </p:nvSpPr>
        <p:spPr>
          <a:xfrm>
            <a:off x="4786313" y="1571625"/>
            <a:ext cx="3900487" cy="4554538"/>
          </a:xfrm>
        </p:spPr>
        <p:txBody>
          <a:bodyPr>
            <a:normAutofit lnSpcReduction="10000"/>
          </a:bodyPr>
          <a:lstStyle/>
          <a:p>
            <a:r>
              <a:rPr lang="en-US" smtClean="0"/>
              <a:t>Businesspeople</a:t>
            </a:r>
          </a:p>
          <a:p>
            <a:r>
              <a:rPr lang="en-US" smtClean="0"/>
              <a:t>Pilots</a:t>
            </a:r>
          </a:p>
          <a:p>
            <a:r>
              <a:rPr lang="en-US" smtClean="0"/>
              <a:t>Diplomats</a:t>
            </a:r>
          </a:p>
          <a:p>
            <a:r>
              <a:rPr lang="en-US" smtClean="0"/>
              <a:t>Politicians</a:t>
            </a:r>
          </a:p>
          <a:p>
            <a:r>
              <a:rPr lang="en-US" smtClean="0"/>
              <a:t>Scientists</a:t>
            </a:r>
          </a:p>
          <a:p>
            <a:r>
              <a:rPr lang="en-US" smtClean="0"/>
              <a:t>Sportsmen</a:t>
            </a:r>
          </a:p>
          <a:p>
            <a:r>
              <a:rPr lang="en-US" smtClean="0"/>
              <a:t>Musicians</a:t>
            </a:r>
          </a:p>
          <a:p>
            <a:r>
              <a:rPr lang="en-US" smtClean="0"/>
              <a:t>Students</a:t>
            </a:r>
          </a:p>
          <a:p>
            <a:endParaRPr lang="ru-RU" smtClean="0"/>
          </a:p>
        </p:txBody>
      </p:sp>
      <p:pic>
        <p:nvPicPr>
          <p:cNvPr id="16388" name="Picture 5" descr="D:\from people\why is English so popular Русина П.И\Рисунок5.jpg"/>
          <p:cNvPicPr>
            <a:picLocks noChangeAspect="1" noChangeArrowheads="1"/>
          </p:cNvPicPr>
          <p:nvPr/>
        </p:nvPicPr>
        <p:blipFill>
          <a:blip r:embed="rId2"/>
          <a:srcRect/>
          <a:stretch>
            <a:fillRect/>
          </a:stretch>
        </p:blipFill>
        <p:spPr bwMode="auto">
          <a:xfrm>
            <a:off x="285750" y="1695450"/>
            <a:ext cx="4144963" cy="4448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en-US" smtClean="0"/>
              <a:t>It is a global language nowadays  </a:t>
            </a:r>
            <a:endParaRPr lang="ru-RU" smtClean="0"/>
          </a:p>
        </p:txBody>
      </p:sp>
      <p:sp>
        <p:nvSpPr>
          <p:cNvPr id="17411" name="Содержимое 2"/>
          <p:cNvSpPr>
            <a:spLocks noGrp="1"/>
          </p:cNvSpPr>
          <p:nvPr>
            <p:ph idx="1"/>
          </p:nvPr>
        </p:nvSpPr>
        <p:spPr>
          <a:xfrm>
            <a:off x="3714744" y="1785938"/>
            <a:ext cx="5072069" cy="4383087"/>
          </a:xfrm>
        </p:spPr>
        <p:txBody>
          <a:bodyPr>
            <a:normAutofit/>
          </a:bodyPr>
          <a:lstStyle/>
          <a:p>
            <a:pPr indent="342900" algn="just"/>
            <a:r>
              <a:rPr lang="en-US" dirty="0" smtClean="0">
                <a:latin typeface="Times New Roman" pitchFamily="18" charset="0"/>
                <a:cs typeface="Times New Roman" pitchFamily="18" charset="0"/>
              </a:rPr>
              <a:t>Problems of the 21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century, such as the problems of war and peace, ecology, demographics,  democracy  and many others can not be solved if people do not speak the same language.  </a:t>
            </a:r>
            <a:endParaRPr lang="ru-RU" dirty="0" smtClean="0">
              <a:latin typeface="Times New Roman" pitchFamily="18" charset="0"/>
              <a:cs typeface="Times New Roman" pitchFamily="18" charset="0"/>
            </a:endParaRPr>
          </a:p>
        </p:txBody>
      </p:sp>
      <p:pic>
        <p:nvPicPr>
          <p:cNvPr id="17412" name="Picture 5" descr="D:\from people\why is English so popular Русина П.И\Рисунок6.jpg"/>
          <p:cNvPicPr>
            <a:picLocks noChangeAspect="1" noChangeArrowheads="1"/>
          </p:cNvPicPr>
          <p:nvPr/>
        </p:nvPicPr>
        <p:blipFill>
          <a:blip r:embed="rId2"/>
          <a:srcRect/>
          <a:stretch>
            <a:fillRect/>
          </a:stretch>
        </p:blipFill>
        <p:spPr bwMode="auto">
          <a:xfrm>
            <a:off x="350838" y="1643063"/>
            <a:ext cx="3721100" cy="4857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274638"/>
            <a:ext cx="8229600" cy="1582737"/>
          </a:xfrm>
        </p:spPr>
        <p:txBody>
          <a:bodyPr/>
          <a:lstStyle/>
          <a:p>
            <a:r>
              <a:rPr lang="en-US" smtClean="0">
                <a:latin typeface="Times New Roman" pitchFamily="18" charset="0"/>
                <a:cs typeface="Times New Roman" pitchFamily="18" charset="0"/>
              </a:rPr>
              <a:t>If you know English,you’ll get access to the Internet</a:t>
            </a:r>
            <a:endParaRPr lang="ru-RU" smtClean="0">
              <a:latin typeface="Times New Roman" pitchFamily="18" charset="0"/>
              <a:cs typeface="Times New Roman" pitchFamily="18" charset="0"/>
            </a:endParaRPr>
          </a:p>
        </p:txBody>
      </p:sp>
      <p:pic>
        <p:nvPicPr>
          <p:cNvPr id="18435" name="Picture 4" descr="D:\from people\why is English so popular Русина П.И\Рисунок7.jpg"/>
          <p:cNvPicPr>
            <a:picLocks noGrp="1" noChangeAspect="1" noChangeArrowheads="1"/>
          </p:cNvPicPr>
          <p:nvPr>
            <p:ph idx="1"/>
          </p:nvPr>
        </p:nvPicPr>
        <p:blipFill>
          <a:blip r:embed="rId2"/>
          <a:srcRect/>
          <a:stretch>
            <a:fillRect/>
          </a:stretch>
        </p:blipFill>
        <p:spPr>
          <a:xfrm>
            <a:off x="2384425" y="1928813"/>
            <a:ext cx="4375150" cy="4525962"/>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s05.infourok.ru/uploads/ex/0d41/000f3bf8-55f5aeb5/img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614"/>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4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50913" y="354013"/>
            <a:ext cx="6915676" cy="1200329"/>
          </a:xfrm>
          <a:prstGeom prst="rect">
            <a:avLst/>
          </a:prstGeom>
          <a:noFill/>
          <a:ln w="9525">
            <a:noFill/>
            <a:miter lim="800000"/>
            <a:headEnd/>
            <a:tailEnd/>
          </a:ln>
        </p:spPr>
        <p:txBody>
          <a:bodyPr wrap="none">
            <a:spAutoFit/>
          </a:bodyPr>
          <a:lstStyle/>
          <a:p>
            <a:r>
              <a:rPr lang="en-US" sz="2400" dirty="0">
                <a:solidFill>
                  <a:srgbClr val="0000FF"/>
                </a:solidFill>
                <a:latin typeface="Algerian" pitchFamily="82" charset="0"/>
              </a:rPr>
              <a:t>With what phrase i</a:t>
            </a:r>
            <a:r>
              <a:rPr lang="en-US" sz="2400" dirty="0" smtClean="0">
                <a:solidFill>
                  <a:srgbClr val="0000FF"/>
                </a:solidFill>
                <a:latin typeface="Algerian" pitchFamily="82" charset="0"/>
              </a:rPr>
              <a:t>s </a:t>
            </a:r>
            <a:r>
              <a:rPr lang="en-US" sz="2400" dirty="0">
                <a:solidFill>
                  <a:srgbClr val="0000FF"/>
                </a:solidFill>
                <a:latin typeface="Algerian" pitchFamily="82" charset="0"/>
              </a:rPr>
              <a:t>the </a:t>
            </a:r>
            <a:r>
              <a:rPr lang="en-US" sz="2400" dirty="0" smtClean="0">
                <a:solidFill>
                  <a:srgbClr val="0000FF"/>
                </a:solidFill>
                <a:latin typeface="Algerian" pitchFamily="82" charset="0"/>
              </a:rPr>
              <a:t>conversation started</a:t>
            </a:r>
            <a:endParaRPr lang="en-US" sz="2400" dirty="0">
              <a:solidFill>
                <a:srgbClr val="0000FF"/>
              </a:solidFill>
              <a:latin typeface="Algerian" pitchFamily="82" charset="0"/>
            </a:endParaRPr>
          </a:p>
          <a:p>
            <a:r>
              <a:rPr lang="en-US" sz="2400" dirty="0">
                <a:solidFill>
                  <a:srgbClr val="0000FF"/>
                </a:solidFill>
                <a:latin typeface="Algerian" pitchFamily="82" charset="0"/>
              </a:rPr>
              <a:t> between two people that speak different  </a:t>
            </a:r>
          </a:p>
          <a:p>
            <a:r>
              <a:rPr lang="en-US" sz="2400" dirty="0">
                <a:solidFill>
                  <a:srgbClr val="0000FF"/>
                </a:solidFill>
                <a:latin typeface="Algerian" pitchFamily="82" charset="0"/>
              </a:rPr>
              <a:t>languages and want to find a common language?</a:t>
            </a:r>
            <a:endParaRPr lang="ru-RU" sz="2400" dirty="0">
              <a:solidFill>
                <a:srgbClr val="0000FF"/>
              </a:solidFill>
              <a:latin typeface="Algerian" pitchFamily="82" charset="0"/>
            </a:endParaRPr>
          </a:p>
        </p:txBody>
      </p:sp>
      <p:pic>
        <p:nvPicPr>
          <p:cNvPr id="5123" name="Picture 3" descr="128643_01"/>
          <p:cNvPicPr>
            <a:picLocks noChangeAspect="1" noChangeArrowheads="1"/>
          </p:cNvPicPr>
          <p:nvPr/>
        </p:nvPicPr>
        <p:blipFill>
          <a:blip r:embed="rId2"/>
          <a:srcRect/>
          <a:stretch>
            <a:fillRect/>
          </a:stretch>
        </p:blipFill>
        <p:spPr bwMode="auto">
          <a:xfrm>
            <a:off x="2700338" y="2060575"/>
            <a:ext cx="5002212" cy="3638550"/>
          </a:xfrm>
          <a:prstGeom prst="rect">
            <a:avLst/>
          </a:prstGeom>
          <a:noFill/>
          <a:ln w="9525">
            <a:noFill/>
            <a:miter lim="800000"/>
            <a:headEnd/>
            <a:tailEnd/>
          </a:ln>
        </p:spPr>
      </p:pic>
      <p:sp>
        <p:nvSpPr>
          <p:cNvPr id="195588" name="Text Box 4"/>
          <p:cNvSpPr txBox="1">
            <a:spLocks noChangeArrowheads="1"/>
          </p:cNvSpPr>
          <p:nvPr/>
        </p:nvSpPr>
        <p:spPr bwMode="auto">
          <a:xfrm rot="1083220">
            <a:off x="-180975" y="1844675"/>
            <a:ext cx="3656013" cy="396875"/>
          </a:xfrm>
          <a:prstGeom prst="rect">
            <a:avLst/>
          </a:prstGeom>
          <a:noFill/>
          <a:ln w="9525">
            <a:noFill/>
            <a:miter lim="800000"/>
            <a:headEnd/>
            <a:tailEnd/>
          </a:ln>
        </p:spPr>
        <p:txBody>
          <a:bodyPr wrap="none">
            <a:spAutoFit/>
          </a:bodyPr>
          <a:lstStyle/>
          <a:p>
            <a:r>
              <a:rPr lang="en-US" sz="2000">
                <a:solidFill>
                  <a:srgbClr val="FF0000"/>
                </a:solidFill>
                <a:latin typeface="Castellar" pitchFamily="18" charset="0"/>
              </a:rPr>
              <a:t>Do you speak English?</a:t>
            </a:r>
            <a:endParaRPr lang="ru-RU" sz="2000">
              <a:solidFill>
                <a:srgbClr val="FF0000"/>
              </a:solidFill>
              <a:latin typeface="Castellar" pitchFamily="18" charset="0"/>
            </a:endParaRPr>
          </a:p>
        </p:txBody>
      </p:sp>
      <p:sp>
        <p:nvSpPr>
          <p:cNvPr id="195589" name="Text Box 5"/>
          <p:cNvSpPr txBox="1">
            <a:spLocks noChangeArrowheads="1"/>
          </p:cNvSpPr>
          <p:nvPr/>
        </p:nvSpPr>
        <p:spPr bwMode="auto">
          <a:xfrm rot="-1131229">
            <a:off x="6804025" y="1916113"/>
            <a:ext cx="1689100" cy="457200"/>
          </a:xfrm>
          <a:prstGeom prst="rect">
            <a:avLst/>
          </a:prstGeom>
          <a:noFill/>
          <a:ln w="9525">
            <a:noFill/>
            <a:miter lim="800000"/>
            <a:headEnd/>
            <a:tailEnd/>
          </a:ln>
        </p:spPr>
        <p:txBody>
          <a:bodyPr wrap="none">
            <a:spAutoFit/>
          </a:bodyPr>
          <a:lstStyle/>
          <a:p>
            <a:r>
              <a:rPr lang="en-US" sz="2400">
                <a:solidFill>
                  <a:srgbClr val="FF0000"/>
                </a:solidFill>
                <a:latin typeface="Castellar" pitchFamily="18" charset="0"/>
              </a:rPr>
              <a:t>Yes I do.</a:t>
            </a:r>
            <a:endParaRPr lang="ru-RU" sz="2400">
              <a:solidFill>
                <a:srgbClr val="FF0000"/>
              </a:solidFill>
              <a:latin typeface="Castellar"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95588">
                                            <p:txEl>
                                              <p:pRg st="0" end="0"/>
                                            </p:txEl>
                                          </p:spTgt>
                                        </p:tgtEl>
                                        <p:attrNameLst>
                                          <p:attrName>style.visibility</p:attrName>
                                        </p:attrNameLst>
                                      </p:cBhvr>
                                      <p:to>
                                        <p:strVal val="visible"/>
                                      </p:to>
                                    </p:set>
                                    <p:animEffect transition="in" filter="fade">
                                      <p:cBhvr>
                                        <p:cTn id="7" dur="2000"/>
                                        <p:tgtEl>
                                          <p:spTgt spid="195588">
                                            <p:txEl>
                                              <p:pRg st="0" end="0"/>
                                            </p:txEl>
                                          </p:spTgt>
                                        </p:tgtEl>
                                      </p:cBhvr>
                                    </p:animEffect>
                                    <p:anim calcmode="lin" valueType="num">
                                      <p:cBhvr>
                                        <p:cTn id="8" dur="2000" fill="hold"/>
                                        <p:tgtEl>
                                          <p:spTgt spid="195588">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95588">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95588">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95589">
                                            <p:txEl>
                                              <p:pRg st="0" end="0"/>
                                            </p:txEl>
                                          </p:spTgt>
                                        </p:tgtEl>
                                        <p:attrNameLst>
                                          <p:attrName>style.visibility</p:attrName>
                                        </p:attrNameLst>
                                      </p:cBhvr>
                                      <p:to>
                                        <p:strVal val="visible"/>
                                      </p:to>
                                    </p:set>
                                    <p:animEffect transition="in" filter="fade">
                                      <p:cBhvr>
                                        <p:cTn id="15" dur="2000"/>
                                        <p:tgtEl>
                                          <p:spTgt spid="195589">
                                            <p:txEl>
                                              <p:pRg st="0" end="0"/>
                                            </p:txEl>
                                          </p:spTgt>
                                        </p:tgtEl>
                                      </p:cBhvr>
                                    </p:animEffect>
                                    <p:anim calcmode="lin" valueType="num">
                                      <p:cBhvr>
                                        <p:cTn id="16" dur="2000" fill="hold"/>
                                        <p:tgtEl>
                                          <p:spTgt spid="195589">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195589">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195589">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8" name="Rectangle 12"/>
          <p:cNvSpPr>
            <a:spLocks noGrp="1" noRot="1" noChangeArrowheads="1"/>
          </p:cNvSpPr>
          <p:nvPr>
            <p:ph type="title"/>
          </p:nvPr>
        </p:nvSpPr>
        <p:spPr/>
        <p:txBody>
          <a:bodyPr/>
          <a:lstStyle/>
          <a:p>
            <a:pPr eaLnBrk="1" hangingPunct="1">
              <a:defRPr/>
            </a:pPr>
            <a:endParaRPr lang="ru-RU" sz="3600" dirty="0" smtClean="0"/>
          </a:p>
        </p:txBody>
      </p:sp>
      <p:sp>
        <p:nvSpPr>
          <p:cNvPr id="4109" name="Rectangle 13"/>
          <p:cNvSpPr>
            <a:spLocks noGrp="1" noChangeArrowheads="1"/>
          </p:cNvSpPr>
          <p:nvPr>
            <p:ph type="body" sz="half" idx="1"/>
          </p:nvPr>
        </p:nvSpPr>
        <p:spPr>
          <a:xfrm>
            <a:off x="457200" y="1600200"/>
            <a:ext cx="4037013" cy="4525963"/>
          </a:xfrm>
        </p:spPr>
        <p:txBody>
          <a:bodyPr/>
          <a:lstStyle/>
          <a:p>
            <a:pPr eaLnBrk="1" hangingPunct="1">
              <a:defRPr/>
            </a:pPr>
            <a:endParaRPr lang="ru-RU" smtClean="0"/>
          </a:p>
        </p:txBody>
      </p:sp>
      <p:sp>
        <p:nvSpPr>
          <p:cNvPr id="4110" name="Rectangle 14"/>
          <p:cNvSpPr>
            <a:spLocks noGrp="1" noChangeArrowheads="1"/>
          </p:cNvSpPr>
          <p:nvPr>
            <p:ph type="body" sz="half" idx="2"/>
          </p:nvPr>
        </p:nvSpPr>
        <p:spPr>
          <a:xfrm>
            <a:off x="4649788" y="1600200"/>
            <a:ext cx="4037012" cy="4525963"/>
          </a:xfrm>
        </p:spPr>
        <p:txBody>
          <a:bodyPr>
            <a:normAutofit lnSpcReduction="10000"/>
          </a:bodyPr>
          <a:lstStyle/>
          <a:p>
            <a:pPr eaLnBrk="1" hangingPunct="1">
              <a:defRPr/>
            </a:pPr>
            <a:r>
              <a:rPr lang="en-US" sz="2400" dirty="0" smtClean="0"/>
              <a:t>Different people learn foreign languages for different reasons. Some people take foreign languages out of snobbery. People of this type are snobs by nature and the very knowledge of a foreign language makes  them feel superior to other people . Such people learn languages because it is fashionable.</a:t>
            </a:r>
            <a:endParaRPr lang="ru-RU" sz="2400" dirty="0" smtClean="0"/>
          </a:p>
          <a:p>
            <a:pPr eaLnBrk="1" hangingPunct="1">
              <a:defRPr/>
            </a:pPr>
            <a:endParaRPr lang="ru-RU" sz="2400" dirty="0" smtClean="0"/>
          </a:p>
        </p:txBody>
      </p:sp>
      <p:pic>
        <p:nvPicPr>
          <p:cNvPr id="3077" name="Picture 25" descr="b737_photo"/>
          <p:cNvPicPr>
            <a:picLocks noChangeAspect="1" noChangeArrowheads="1"/>
          </p:cNvPicPr>
          <p:nvPr/>
        </p:nvPicPr>
        <p:blipFill>
          <a:blip r:embed="rId2"/>
          <a:srcRect/>
          <a:stretch>
            <a:fillRect/>
          </a:stretch>
        </p:blipFill>
        <p:spPr bwMode="auto">
          <a:xfrm>
            <a:off x="468313" y="1628775"/>
            <a:ext cx="3024187" cy="1976438"/>
          </a:xfrm>
          <a:prstGeom prst="rect">
            <a:avLst/>
          </a:prstGeom>
          <a:noFill/>
          <a:ln w="9525">
            <a:noFill/>
            <a:miter lim="800000"/>
            <a:headEnd/>
            <a:tailEnd/>
          </a:ln>
        </p:spPr>
      </p:pic>
      <p:pic>
        <p:nvPicPr>
          <p:cNvPr id="3078" name="Picture 26" descr="25b4648c41df3dcef64e35ee3b4b207c_full[1]"/>
          <p:cNvPicPr>
            <a:picLocks noChangeAspect="1" noChangeArrowheads="1"/>
          </p:cNvPicPr>
          <p:nvPr/>
        </p:nvPicPr>
        <p:blipFill>
          <a:blip r:embed="rId3"/>
          <a:srcRect/>
          <a:stretch>
            <a:fillRect/>
          </a:stretch>
        </p:blipFill>
        <p:spPr bwMode="auto">
          <a:xfrm>
            <a:off x="2555875" y="2852738"/>
            <a:ext cx="1946275" cy="2447925"/>
          </a:xfrm>
          <a:prstGeom prst="rect">
            <a:avLst/>
          </a:prstGeom>
          <a:noFill/>
          <a:ln w="9525">
            <a:noFill/>
            <a:miter lim="800000"/>
            <a:headEnd/>
            <a:tailEnd/>
          </a:ln>
        </p:spPr>
      </p:pic>
      <p:pic>
        <p:nvPicPr>
          <p:cNvPr id="3079" name="Picture 27" descr="transport1_b"/>
          <p:cNvPicPr>
            <a:picLocks noChangeAspect="1" noChangeArrowheads="1"/>
          </p:cNvPicPr>
          <p:nvPr/>
        </p:nvPicPr>
        <p:blipFill>
          <a:blip r:embed="rId4"/>
          <a:srcRect/>
          <a:stretch>
            <a:fillRect/>
          </a:stretch>
        </p:blipFill>
        <p:spPr bwMode="auto">
          <a:xfrm>
            <a:off x="468313" y="4292600"/>
            <a:ext cx="2735262" cy="18145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4109">
                                            <p:txEl>
                                              <p:pRg st="0" end="0"/>
                                            </p:txEl>
                                          </p:spTgt>
                                        </p:tgtEl>
                                        <p:attrNameLst>
                                          <p:attrName>style.visibility</p:attrName>
                                        </p:attrNameLst>
                                      </p:cBhvr>
                                      <p:to>
                                        <p:strVal val="visible"/>
                                      </p:to>
                                    </p:set>
                                    <p:animEffect transition="in" filter="fade">
                                      <p:cBhvr>
                                        <p:cTn id="7" dur="1000"/>
                                        <p:tgtEl>
                                          <p:spTgt spid="4109">
                                            <p:txEl>
                                              <p:pRg st="0" end="0"/>
                                            </p:txEl>
                                          </p:spTgt>
                                        </p:tgtEl>
                                      </p:cBhvr>
                                    </p:animEffect>
                                    <p:anim calcmode="lin" valueType="num">
                                      <p:cBhvr>
                                        <p:cTn id="8" dur="1000" fill="hold"/>
                                        <p:tgtEl>
                                          <p:spTgt spid="41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4110">
                                            <p:txEl>
                                              <p:pRg st="0" end="0"/>
                                            </p:txEl>
                                          </p:spTgt>
                                        </p:tgtEl>
                                        <p:attrNameLst>
                                          <p:attrName>style.visibility</p:attrName>
                                        </p:attrNameLst>
                                      </p:cBhvr>
                                      <p:to>
                                        <p:strVal val="visible"/>
                                      </p:to>
                                    </p:set>
                                    <p:animEffect transition="in" filter="fade">
                                      <p:cBhvr>
                                        <p:cTn id="14" dur="1000"/>
                                        <p:tgtEl>
                                          <p:spTgt spid="4110">
                                            <p:txEl>
                                              <p:pRg st="0" end="0"/>
                                            </p:txEl>
                                          </p:spTgt>
                                        </p:tgtEl>
                                      </p:cBhvr>
                                    </p:animEffect>
                                    <p:anim calcmode="lin" valueType="num">
                                      <p:cBhvr>
                                        <p:cTn id="15" dur="1000" fill="hold"/>
                                        <p:tgtEl>
                                          <p:spTgt spid="41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1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build="p"/>
      <p:bldP spid="4110"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pPr algn="ctr" eaLnBrk="1" hangingPunct="1"/>
            <a:r>
              <a:rPr lang="en-US" dirty="0" smtClean="0">
                <a:latin typeface="Stencil" pitchFamily="82" charset="0"/>
              </a:rPr>
              <a:t> </a:t>
            </a:r>
            <a:endParaRPr lang="ru-RU" dirty="0" smtClean="0">
              <a:latin typeface="Stencil" pitchFamily="82" charset="0"/>
            </a:endParaRPr>
          </a:p>
        </p:txBody>
      </p:sp>
      <p:sp>
        <p:nvSpPr>
          <p:cNvPr id="3075" name="Rectangle 6"/>
          <p:cNvSpPr>
            <a:spLocks noGrp="1" noChangeArrowheads="1"/>
          </p:cNvSpPr>
          <p:nvPr>
            <p:ph sz="quarter" idx="2"/>
          </p:nvPr>
        </p:nvSpPr>
        <p:spPr>
          <a:xfrm>
            <a:off x="533400" y="3914775"/>
            <a:ext cx="4000500" cy="1952625"/>
          </a:xfrm>
        </p:spPr>
        <p:txBody>
          <a:bodyPr/>
          <a:lstStyle/>
          <a:p>
            <a:pPr eaLnBrk="1" hangingPunct="1"/>
            <a:endParaRPr lang="ru-RU" sz="2200" smtClean="0"/>
          </a:p>
        </p:txBody>
      </p:sp>
      <p:sp>
        <p:nvSpPr>
          <p:cNvPr id="4103" name="Rectangle 7"/>
          <p:cNvSpPr>
            <a:spLocks noGrp="1" noChangeArrowheads="1"/>
          </p:cNvSpPr>
          <p:nvPr>
            <p:ph type="body" sz="half" idx="3"/>
          </p:nvPr>
        </p:nvSpPr>
        <p:spPr/>
        <p:txBody>
          <a:bodyPr/>
          <a:lstStyle/>
          <a:p>
            <a:pPr eaLnBrk="1" hangingPunct="1">
              <a:lnSpc>
                <a:spcPct val="80000"/>
              </a:lnSpc>
              <a:buFont typeface="Wingdings" pitchFamily="2" charset="2"/>
              <a:buNone/>
            </a:pPr>
            <a:r>
              <a:rPr lang="en-US" sz="2300" dirty="0" smtClean="0">
                <a:latin typeface="Stencil" pitchFamily="82" charset="0"/>
              </a:rPr>
              <a:t>For other people learning a foreign  language is a hobby.</a:t>
            </a:r>
          </a:p>
          <a:p>
            <a:pPr eaLnBrk="1" hangingPunct="1">
              <a:lnSpc>
                <a:spcPct val="80000"/>
              </a:lnSpc>
              <a:buFont typeface="Wingdings" pitchFamily="2" charset="2"/>
              <a:buNone/>
            </a:pPr>
            <a:r>
              <a:rPr lang="en-US" sz="2300" dirty="0" smtClean="0"/>
              <a:t>Some people learn foreign language because they are fond of the culture,</a:t>
            </a:r>
            <a:r>
              <a:rPr lang="ru-RU" sz="2300" dirty="0" smtClean="0"/>
              <a:t> </a:t>
            </a:r>
            <a:r>
              <a:rPr lang="en-US" sz="2300" dirty="0" smtClean="0"/>
              <a:t>history or geography of this or that country.</a:t>
            </a:r>
            <a:r>
              <a:rPr lang="ru-RU" sz="2300" dirty="0" smtClean="0"/>
              <a:t> </a:t>
            </a:r>
            <a:r>
              <a:rPr lang="en-US" sz="2300" dirty="0" smtClean="0"/>
              <a:t>A knowledge of the language gives them tremendous pleasure.</a:t>
            </a:r>
          </a:p>
          <a:p>
            <a:pPr>
              <a:lnSpc>
                <a:spcPct val="80000"/>
              </a:lnSpc>
              <a:buNone/>
            </a:pPr>
            <a:r>
              <a:rPr lang="en-US" sz="2400" dirty="0" smtClean="0"/>
              <a:t>English is very important to find a good job.</a:t>
            </a:r>
            <a:endParaRPr lang="en-US" sz="2300" dirty="0" smtClean="0"/>
          </a:p>
          <a:p>
            <a:pPr eaLnBrk="1" hangingPunct="1">
              <a:lnSpc>
                <a:spcPct val="80000"/>
              </a:lnSpc>
              <a:buFont typeface="Wingdings" pitchFamily="2" charset="2"/>
              <a:buNone/>
            </a:pPr>
            <a:endParaRPr lang="ru-RU" sz="2300" dirty="0" smtClean="0"/>
          </a:p>
        </p:txBody>
      </p:sp>
      <p:pic>
        <p:nvPicPr>
          <p:cNvPr id="3077" name="Picture 11" descr="Безымянный"/>
          <p:cNvPicPr>
            <a:picLocks noGrp="1" noChangeAspect="1" noChangeArrowheads="1"/>
          </p:cNvPicPr>
          <p:nvPr>
            <p:ph sz="quarter" idx="1"/>
          </p:nvPr>
        </p:nvPicPr>
        <p:blipFill>
          <a:blip r:embed="rId3"/>
          <a:srcRect/>
          <a:stretch>
            <a:fillRect/>
          </a:stretch>
        </p:blipFill>
        <p:spPr>
          <a:xfrm>
            <a:off x="1235075" y="1828800"/>
            <a:ext cx="2597150" cy="1951038"/>
          </a:xfrm>
          <a:noFill/>
        </p:spPr>
      </p:pic>
      <p:pic>
        <p:nvPicPr>
          <p:cNvPr id="3078" name="Picture 12" descr="images[20]"/>
          <p:cNvPicPr>
            <a:picLocks noChangeAspect="1" noChangeArrowheads="1"/>
          </p:cNvPicPr>
          <p:nvPr/>
        </p:nvPicPr>
        <p:blipFill>
          <a:blip r:embed="rId4"/>
          <a:srcRect/>
          <a:stretch>
            <a:fillRect/>
          </a:stretch>
        </p:blipFill>
        <p:spPr bwMode="auto">
          <a:xfrm>
            <a:off x="533400" y="3886200"/>
            <a:ext cx="4038600" cy="1981200"/>
          </a:xfrm>
          <a:prstGeom prst="rect">
            <a:avLst/>
          </a:prstGeom>
          <a:noFill/>
          <a:ln w="9525">
            <a:noFill/>
            <a:miter lim="800000"/>
            <a:headEnd/>
            <a:tailEnd/>
          </a:ln>
        </p:spPr>
      </p:pic>
    </p:spTree>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100"/>
                                        </p:tgtEl>
                                        <p:attrNameLst>
                                          <p:attrName>style.visibility</p:attrName>
                                        </p:attrNameLst>
                                      </p:cBhvr>
                                      <p:to>
                                        <p:strVal val="visible"/>
                                      </p:to>
                                    </p:set>
                                    <p:animEffect transition="in" filter="fade">
                                      <p:cBhvr>
                                        <p:cTn id="7" dur="1000">
                                          <p:stCondLst>
                                            <p:cond delay="0"/>
                                          </p:stCondLst>
                                        </p:cTn>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103">
                                            <p:txEl>
                                              <p:pRg st="0" end="0"/>
                                            </p:txEl>
                                          </p:spTgt>
                                        </p:tgtEl>
                                        <p:attrNameLst>
                                          <p:attrName>style.visibility</p:attrName>
                                        </p:attrNameLst>
                                      </p:cBhvr>
                                      <p:to>
                                        <p:strVal val="visible"/>
                                      </p:to>
                                    </p:set>
                                    <p:animEffect transition="in" filter="fade">
                                      <p:cBhvr>
                                        <p:cTn id="12" dur="500">
                                          <p:stCondLst>
                                            <p:cond delay="0"/>
                                          </p:stCondLst>
                                        </p:cTn>
                                        <p:tgtEl>
                                          <p:spTgt spid="41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103">
                                            <p:txEl>
                                              <p:pRg st="1" end="1"/>
                                            </p:txEl>
                                          </p:spTgt>
                                        </p:tgtEl>
                                        <p:attrNameLst>
                                          <p:attrName>style.visibility</p:attrName>
                                        </p:attrNameLst>
                                      </p:cBhvr>
                                      <p:to>
                                        <p:strVal val="visible"/>
                                      </p:to>
                                    </p:set>
                                    <p:animEffect transition="in" filter="fade">
                                      <p:cBhvr>
                                        <p:cTn id="17" dur="500">
                                          <p:stCondLst>
                                            <p:cond delay="0"/>
                                          </p:stCondLst>
                                        </p:cTn>
                                        <p:tgtEl>
                                          <p:spTgt spid="41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4103">
                                            <p:txEl>
                                              <p:pRg st="2" end="2"/>
                                            </p:txEl>
                                          </p:spTgt>
                                        </p:tgtEl>
                                        <p:attrNameLst>
                                          <p:attrName>style.visibility</p:attrName>
                                        </p:attrNameLst>
                                      </p:cBhvr>
                                      <p:to>
                                        <p:strVal val="visible"/>
                                      </p:to>
                                    </p:set>
                                    <p:animEffect transition="in" filter="fade">
                                      <p:cBhvr>
                                        <p:cTn id="22" dur="500">
                                          <p:stCondLst>
                                            <p:cond delay="0"/>
                                          </p:stCondLst>
                                        </p:cTn>
                                        <p:tgtEl>
                                          <p:spTgt spid="41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ChangeArrowheads="1"/>
          </p:cNvSpPr>
          <p:nvPr/>
        </p:nvSpPr>
        <p:spPr bwMode="auto">
          <a:xfrm>
            <a:off x="1763713" y="1285860"/>
            <a:ext cx="5826125" cy="3143272"/>
          </a:xfrm>
          <a:prstGeom prst="rect">
            <a:avLst/>
          </a:prstGeom>
          <a:noFill/>
          <a:ln w="9525">
            <a:noFill/>
            <a:miter lim="800000"/>
            <a:headEnd/>
            <a:tailEnd/>
          </a:ln>
        </p:spPr>
        <p:txBody>
          <a:bodyPr/>
          <a:lstStyle/>
          <a:p>
            <a:pPr algn="ctr" eaLnBrk="1" hangingPunct="1">
              <a:spcBef>
                <a:spcPct val="60000"/>
              </a:spcBef>
              <a:buClr>
                <a:srgbClr val="000000"/>
              </a:buClr>
            </a:pPr>
            <a:r>
              <a:rPr lang="en-US" sz="4000" b="1" dirty="0">
                <a:latin typeface="Algerian" pitchFamily="82" charset="0"/>
              </a:rPr>
              <a:t>ENGLISH IS THE</a:t>
            </a:r>
          </a:p>
          <a:p>
            <a:pPr algn="ctr" eaLnBrk="1" hangingPunct="1">
              <a:spcBef>
                <a:spcPct val="60000"/>
              </a:spcBef>
              <a:buClr>
                <a:srgbClr val="000000"/>
              </a:buClr>
            </a:pPr>
            <a:r>
              <a:rPr lang="en-US" sz="4000" b="1" dirty="0">
                <a:latin typeface="Algerian" pitchFamily="82" charset="0"/>
              </a:rPr>
              <a:t> LANGUAGE OF</a:t>
            </a:r>
          </a:p>
          <a:p>
            <a:pPr algn="ctr" eaLnBrk="1" hangingPunct="1">
              <a:spcBef>
                <a:spcPct val="60000"/>
              </a:spcBef>
              <a:buClr>
                <a:srgbClr val="000000"/>
              </a:buClr>
            </a:pPr>
            <a:r>
              <a:rPr lang="en-US" sz="4000" b="1" dirty="0">
                <a:latin typeface="Algerian" pitchFamily="82" charset="0"/>
              </a:rPr>
              <a:t> AMERICA.</a:t>
            </a:r>
            <a:endParaRPr lang="ru-RU" sz="4000" b="1" dirty="0">
              <a:latin typeface="Algerian"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2"/>
          <p:cNvSpPr>
            <a:spLocks noGrp="1" noChangeArrowheads="1"/>
          </p:cNvSpPr>
          <p:nvPr>
            <p:ph type="body" sz="half" idx="1"/>
          </p:nvPr>
        </p:nvSpPr>
        <p:spPr>
          <a:xfrm>
            <a:off x="0" y="1268413"/>
            <a:ext cx="2627313" cy="4525962"/>
          </a:xfrm>
        </p:spPr>
        <p:txBody>
          <a:bodyPr/>
          <a:lstStyle/>
          <a:p>
            <a:pPr eaLnBrk="1" hangingPunct="1"/>
            <a:r>
              <a:rPr lang="en-US" sz="2400" b="1" dirty="0" smtClean="0"/>
              <a:t>One of the biggest and strongest countries in the world</a:t>
            </a:r>
          </a:p>
          <a:p>
            <a:pPr eaLnBrk="1" hangingPunct="1"/>
            <a:r>
              <a:rPr lang="en-US" sz="2400" b="1" dirty="0" smtClean="0"/>
              <a:t>To do business with America</a:t>
            </a:r>
            <a:endParaRPr lang="ru-RU" sz="2400" b="1" dirty="0" smtClean="0"/>
          </a:p>
        </p:txBody>
      </p:sp>
      <p:pic>
        <p:nvPicPr>
          <p:cNvPr id="20483" name="Picture 10" descr="americas_map"/>
          <p:cNvPicPr>
            <a:picLocks noChangeAspect="1" noChangeArrowheads="1"/>
          </p:cNvPicPr>
          <p:nvPr/>
        </p:nvPicPr>
        <p:blipFill>
          <a:blip r:embed="rId2"/>
          <a:srcRect/>
          <a:stretch>
            <a:fillRect/>
          </a:stretch>
        </p:blipFill>
        <p:spPr bwMode="auto">
          <a:xfrm>
            <a:off x="2957513" y="333375"/>
            <a:ext cx="3646487" cy="6524625"/>
          </a:xfrm>
          <a:prstGeom prst="rect">
            <a:avLst/>
          </a:prstGeom>
          <a:noFill/>
          <a:ln w="28575">
            <a:solidFill>
              <a:srgbClr val="000000"/>
            </a:solidFill>
            <a:miter lim="800000"/>
            <a:headEnd/>
            <a:tailEnd/>
          </a:ln>
          <a:effectLst>
            <a:prstShdw prst="shdw13" dist="53882" dir="13500000">
              <a:srgbClr val="808080">
                <a:alpha val="50000"/>
              </a:srgbClr>
            </a:prstShdw>
          </a:effectLst>
        </p:spPr>
      </p:pic>
      <p:pic>
        <p:nvPicPr>
          <p:cNvPr id="116750" name="Picture 14" descr="hbs7"/>
          <p:cNvPicPr>
            <a:picLocks noChangeAspect="1" noChangeArrowheads="1"/>
          </p:cNvPicPr>
          <p:nvPr/>
        </p:nvPicPr>
        <p:blipFill>
          <a:blip r:embed="rId3"/>
          <a:srcRect/>
          <a:stretch>
            <a:fillRect/>
          </a:stretch>
        </p:blipFill>
        <p:spPr bwMode="auto">
          <a:xfrm>
            <a:off x="468313" y="4365625"/>
            <a:ext cx="3024187" cy="2268538"/>
          </a:xfrm>
          <a:prstGeom prst="rect">
            <a:avLst/>
          </a:prstGeom>
          <a:noFill/>
          <a:ln w="12700">
            <a:solidFill>
              <a:srgbClr val="000000"/>
            </a:solidFill>
            <a:miter lim="800000"/>
            <a:headEnd/>
            <a:tailEnd/>
          </a:ln>
          <a:effectLst>
            <a:outerShdw dist="107763" dir="8100000" algn="ctr" rotWithShape="0">
              <a:srgbClr val="808080">
                <a:alpha val="50000"/>
              </a:srgbClr>
            </a:outerShdw>
          </a:effectLst>
        </p:spPr>
      </p:pic>
      <p:pic>
        <p:nvPicPr>
          <p:cNvPr id="116751" name="Picture 15" descr="image008"/>
          <p:cNvPicPr>
            <a:picLocks noChangeAspect="1" noChangeArrowheads="1"/>
          </p:cNvPicPr>
          <p:nvPr/>
        </p:nvPicPr>
        <p:blipFill>
          <a:blip r:embed="rId4"/>
          <a:srcRect/>
          <a:stretch>
            <a:fillRect/>
          </a:stretch>
        </p:blipFill>
        <p:spPr bwMode="auto">
          <a:xfrm>
            <a:off x="5940425" y="765175"/>
            <a:ext cx="3060700" cy="2027238"/>
          </a:xfrm>
          <a:prstGeom prst="rect">
            <a:avLst/>
          </a:prstGeom>
          <a:noFill/>
          <a:ln w="12700">
            <a:solidFill>
              <a:srgbClr val="000000"/>
            </a:solidFill>
            <a:miter lim="800000"/>
            <a:headEnd/>
            <a:tailEnd/>
          </a:ln>
          <a:effectLst>
            <a:outerShdw dist="107763" dir="189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6" name="Picture 6" descr="macdonalds"/>
          <p:cNvPicPr>
            <a:picLocks noChangeAspect="1" noChangeArrowheads="1"/>
          </p:cNvPicPr>
          <p:nvPr/>
        </p:nvPicPr>
        <p:blipFill>
          <a:blip r:embed="rId2"/>
          <a:srcRect/>
          <a:stretch>
            <a:fillRect/>
          </a:stretch>
        </p:blipFill>
        <p:spPr bwMode="auto">
          <a:xfrm>
            <a:off x="1476375" y="188913"/>
            <a:ext cx="1498600" cy="1123950"/>
          </a:xfrm>
          <a:prstGeom prst="rect">
            <a:avLst/>
          </a:prstGeom>
          <a:noFill/>
          <a:ln w="9525">
            <a:noFill/>
            <a:miter lim="800000"/>
            <a:headEnd/>
            <a:tailEnd/>
          </a:ln>
        </p:spPr>
      </p:pic>
      <p:pic>
        <p:nvPicPr>
          <p:cNvPr id="112648" name="Picture 8" descr="hollywood"/>
          <p:cNvPicPr>
            <a:picLocks noChangeAspect="1" noChangeArrowheads="1"/>
          </p:cNvPicPr>
          <p:nvPr/>
        </p:nvPicPr>
        <p:blipFill>
          <a:blip r:embed="rId3"/>
          <a:srcRect/>
          <a:stretch>
            <a:fillRect/>
          </a:stretch>
        </p:blipFill>
        <p:spPr bwMode="auto">
          <a:xfrm>
            <a:off x="4932363" y="188913"/>
            <a:ext cx="1368425" cy="1363662"/>
          </a:xfrm>
          <a:prstGeom prst="rect">
            <a:avLst/>
          </a:prstGeom>
          <a:noFill/>
          <a:ln w="9525">
            <a:noFill/>
            <a:miter lim="800000"/>
            <a:headEnd/>
            <a:tailEnd/>
          </a:ln>
        </p:spPr>
      </p:pic>
      <p:pic>
        <p:nvPicPr>
          <p:cNvPr id="112650" name="Picture 10" descr="hollywood"/>
          <p:cNvPicPr>
            <a:picLocks noChangeAspect="1" noChangeArrowheads="1"/>
          </p:cNvPicPr>
          <p:nvPr/>
        </p:nvPicPr>
        <p:blipFill>
          <a:blip r:embed="rId4"/>
          <a:srcRect/>
          <a:stretch>
            <a:fillRect/>
          </a:stretch>
        </p:blipFill>
        <p:spPr bwMode="auto">
          <a:xfrm>
            <a:off x="6443663" y="192088"/>
            <a:ext cx="1800225" cy="1349375"/>
          </a:xfrm>
          <a:prstGeom prst="rect">
            <a:avLst/>
          </a:prstGeom>
          <a:noFill/>
          <a:ln w="9525">
            <a:noFill/>
            <a:miter lim="800000"/>
            <a:headEnd/>
            <a:tailEnd/>
          </a:ln>
        </p:spPr>
      </p:pic>
      <p:pic>
        <p:nvPicPr>
          <p:cNvPr id="112652" name="Picture 12" descr="s481"/>
          <p:cNvPicPr>
            <a:picLocks noChangeAspect="1" noChangeArrowheads="1"/>
          </p:cNvPicPr>
          <p:nvPr/>
        </p:nvPicPr>
        <p:blipFill>
          <a:blip r:embed="rId5"/>
          <a:srcRect/>
          <a:stretch>
            <a:fillRect/>
          </a:stretch>
        </p:blipFill>
        <p:spPr bwMode="auto">
          <a:xfrm>
            <a:off x="6877050" y="3644900"/>
            <a:ext cx="1665288" cy="1873250"/>
          </a:xfrm>
          <a:prstGeom prst="rect">
            <a:avLst/>
          </a:prstGeom>
          <a:noFill/>
          <a:ln w="9525">
            <a:noFill/>
            <a:miter lim="800000"/>
            <a:headEnd/>
            <a:tailEnd/>
          </a:ln>
        </p:spPr>
      </p:pic>
      <p:pic>
        <p:nvPicPr>
          <p:cNvPr id="112653" name="Picture 13" descr="1tab"/>
          <p:cNvPicPr>
            <a:picLocks noChangeAspect="1" noChangeArrowheads="1"/>
          </p:cNvPicPr>
          <p:nvPr/>
        </p:nvPicPr>
        <p:blipFill>
          <a:blip r:embed="rId6"/>
          <a:srcRect/>
          <a:stretch>
            <a:fillRect/>
          </a:stretch>
        </p:blipFill>
        <p:spPr bwMode="auto">
          <a:xfrm>
            <a:off x="179388" y="3141663"/>
            <a:ext cx="1628775" cy="2447925"/>
          </a:xfrm>
          <a:prstGeom prst="rect">
            <a:avLst/>
          </a:prstGeom>
          <a:noFill/>
          <a:ln w="9525">
            <a:noFill/>
            <a:miter lim="800000"/>
            <a:headEnd/>
            <a:tailEnd/>
          </a:ln>
        </p:spPr>
      </p:pic>
      <p:pic>
        <p:nvPicPr>
          <p:cNvPr id="112654" name="Picture 14" descr="0000067014-preview"/>
          <p:cNvPicPr>
            <a:picLocks noChangeAspect="1" noChangeArrowheads="1"/>
          </p:cNvPicPr>
          <p:nvPr/>
        </p:nvPicPr>
        <p:blipFill>
          <a:blip r:embed="rId7"/>
          <a:srcRect/>
          <a:stretch>
            <a:fillRect/>
          </a:stretch>
        </p:blipFill>
        <p:spPr bwMode="auto">
          <a:xfrm>
            <a:off x="4787900" y="5373688"/>
            <a:ext cx="1582738" cy="1317625"/>
          </a:xfrm>
          <a:prstGeom prst="rect">
            <a:avLst/>
          </a:prstGeom>
          <a:noFill/>
          <a:ln w="9525">
            <a:noFill/>
            <a:miter lim="800000"/>
            <a:headEnd/>
            <a:tailEnd/>
          </a:ln>
        </p:spPr>
      </p:pic>
      <p:sp>
        <p:nvSpPr>
          <p:cNvPr id="112655" name="Rectangle 15"/>
          <p:cNvSpPr>
            <a:spLocks noChangeArrowheads="1"/>
          </p:cNvSpPr>
          <p:nvPr/>
        </p:nvSpPr>
        <p:spPr bwMode="auto">
          <a:xfrm>
            <a:off x="6588125" y="2997200"/>
            <a:ext cx="1952625" cy="366713"/>
          </a:xfrm>
          <a:prstGeom prst="rect">
            <a:avLst/>
          </a:prstGeom>
          <a:noFill/>
          <a:ln w="9525">
            <a:noFill/>
            <a:miter lim="800000"/>
            <a:headEnd/>
            <a:tailEnd/>
          </a:ln>
        </p:spPr>
        <p:txBody>
          <a:bodyPr wrap="none">
            <a:spAutoFit/>
          </a:bodyPr>
          <a:lstStyle/>
          <a:p>
            <a:pPr eaLnBrk="1" hangingPunct="1">
              <a:spcBef>
                <a:spcPct val="60000"/>
              </a:spcBef>
              <a:buClr>
                <a:srgbClr val="000000"/>
              </a:buClr>
              <a:buFontTx/>
              <a:buChar char="•"/>
            </a:pPr>
            <a:r>
              <a:rPr lang="en-US" b="1">
                <a:solidFill>
                  <a:srgbClr val="000000"/>
                </a:solidFill>
              </a:rPr>
              <a:t>American jeans</a:t>
            </a:r>
          </a:p>
        </p:txBody>
      </p:sp>
      <p:sp>
        <p:nvSpPr>
          <p:cNvPr id="112656" name="Rectangle 16"/>
          <p:cNvSpPr>
            <a:spLocks noChangeArrowheads="1"/>
          </p:cNvSpPr>
          <p:nvPr/>
        </p:nvSpPr>
        <p:spPr bwMode="auto">
          <a:xfrm>
            <a:off x="4859338" y="4941888"/>
            <a:ext cx="911225" cy="366712"/>
          </a:xfrm>
          <a:prstGeom prst="rect">
            <a:avLst/>
          </a:prstGeom>
          <a:noFill/>
          <a:ln w="9525">
            <a:noFill/>
            <a:miter lim="800000"/>
            <a:headEnd/>
            <a:tailEnd/>
          </a:ln>
        </p:spPr>
        <p:txBody>
          <a:bodyPr wrap="none">
            <a:spAutoFit/>
          </a:bodyPr>
          <a:lstStyle/>
          <a:p>
            <a:pPr eaLnBrk="1" hangingPunct="1">
              <a:spcBef>
                <a:spcPct val="60000"/>
              </a:spcBef>
              <a:buClr>
                <a:srgbClr val="000000"/>
              </a:buClr>
              <a:buFontTx/>
              <a:buChar char="•"/>
            </a:pPr>
            <a:r>
              <a:rPr lang="en-US" b="1">
                <a:solidFill>
                  <a:srgbClr val="000000"/>
                </a:solidFill>
              </a:rPr>
              <a:t>Dollar</a:t>
            </a:r>
          </a:p>
        </p:txBody>
      </p:sp>
      <p:sp>
        <p:nvSpPr>
          <p:cNvPr id="112657" name="Rectangle 17"/>
          <p:cNvSpPr>
            <a:spLocks noChangeArrowheads="1"/>
          </p:cNvSpPr>
          <p:nvPr/>
        </p:nvSpPr>
        <p:spPr bwMode="auto">
          <a:xfrm>
            <a:off x="5795963" y="1628775"/>
            <a:ext cx="1419225" cy="366713"/>
          </a:xfrm>
          <a:prstGeom prst="rect">
            <a:avLst/>
          </a:prstGeom>
          <a:noFill/>
          <a:ln w="9525">
            <a:noFill/>
            <a:miter lim="800000"/>
            <a:headEnd/>
            <a:tailEnd/>
          </a:ln>
        </p:spPr>
        <p:txBody>
          <a:bodyPr wrap="none">
            <a:spAutoFit/>
          </a:bodyPr>
          <a:lstStyle/>
          <a:p>
            <a:pPr eaLnBrk="1" hangingPunct="1">
              <a:spcBef>
                <a:spcPct val="60000"/>
              </a:spcBef>
              <a:buClr>
                <a:srgbClr val="000000"/>
              </a:buClr>
              <a:buFontTx/>
              <a:buChar char="•"/>
            </a:pPr>
            <a:r>
              <a:rPr lang="en-US" b="1">
                <a:solidFill>
                  <a:srgbClr val="000000"/>
                </a:solidFill>
              </a:rPr>
              <a:t>Hollywood</a:t>
            </a:r>
          </a:p>
        </p:txBody>
      </p:sp>
      <p:sp>
        <p:nvSpPr>
          <p:cNvPr id="112658" name="Rectangle 18"/>
          <p:cNvSpPr>
            <a:spLocks noChangeArrowheads="1"/>
          </p:cNvSpPr>
          <p:nvPr/>
        </p:nvSpPr>
        <p:spPr bwMode="auto">
          <a:xfrm>
            <a:off x="395288" y="2708275"/>
            <a:ext cx="3019425" cy="366713"/>
          </a:xfrm>
          <a:prstGeom prst="rect">
            <a:avLst/>
          </a:prstGeom>
          <a:noFill/>
          <a:ln w="9525">
            <a:noFill/>
            <a:miter lim="800000"/>
            <a:headEnd/>
            <a:tailEnd/>
          </a:ln>
        </p:spPr>
        <p:txBody>
          <a:bodyPr wrap="none">
            <a:spAutoFit/>
          </a:bodyPr>
          <a:lstStyle/>
          <a:p>
            <a:pPr eaLnBrk="1" hangingPunct="1">
              <a:spcBef>
                <a:spcPct val="60000"/>
              </a:spcBef>
              <a:buClr>
                <a:srgbClr val="000000"/>
              </a:buClr>
              <a:buFontTx/>
              <a:buChar char="•"/>
            </a:pPr>
            <a:r>
              <a:rPr lang="en-US" b="1">
                <a:solidFill>
                  <a:srgbClr val="000000"/>
                </a:solidFill>
              </a:rPr>
              <a:t>6 out of 10 richest people</a:t>
            </a:r>
          </a:p>
        </p:txBody>
      </p:sp>
      <p:sp>
        <p:nvSpPr>
          <p:cNvPr id="112659" name="Rectangle 19"/>
          <p:cNvSpPr>
            <a:spLocks noChangeArrowheads="1"/>
          </p:cNvSpPr>
          <p:nvPr/>
        </p:nvSpPr>
        <p:spPr bwMode="auto">
          <a:xfrm>
            <a:off x="971550" y="1412875"/>
            <a:ext cx="2613025" cy="366713"/>
          </a:xfrm>
          <a:prstGeom prst="rect">
            <a:avLst/>
          </a:prstGeom>
          <a:noFill/>
          <a:ln w="9525">
            <a:noFill/>
            <a:miter lim="800000"/>
            <a:headEnd/>
            <a:tailEnd/>
          </a:ln>
        </p:spPr>
        <p:txBody>
          <a:bodyPr wrap="none">
            <a:spAutoFit/>
          </a:bodyPr>
          <a:lstStyle/>
          <a:p>
            <a:pPr eaLnBrk="1" hangingPunct="1">
              <a:spcBef>
                <a:spcPct val="60000"/>
              </a:spcBef>
              <a:buClr>
                <a:srgbClr val="000000"/>
              </a:buClr>
              <a:buFontTx/>
              <a:buChar char="•"/>
            </a:pPr>
            <a:r>
              <a:rPr lang="en-US" b="1">
                <a:solidFill>
                  <a:srgbClr val="000000"/>
                </a:solidFill>
              </a:rPr>
              <a:t>American restaurants</a:t>
            </a:r>
          </a:p>
        </p:txBody>
      </p:sp>
      <p:sp>
        <p:nvSpPr>
          <p:cNvPr id="21517" name="AutoShape 26"/>
          <p:cNvSpPr>
            <a:spLocks noChangeArrowheads="1"/>
          </p:cNvSpPr>
          <p:nvPr/>
        </p:nvSpPr>
        <p:spPr bwMode="auto">
          <a:xfrm rot="-2471829">
            <a:off x="5651500" y="2133600"/>
            <a:ext cx="976313" cy="485775"/>
          </a:xfrm>
          <a:custGeom>
            <a:avLst/>
            <a:gdLst>
              <a:gd name="T0" fmla="*/ 33096784 w 21600"/>
              <a:gd name="T1" fmla="*/ 0 h 21600"/>
              <a:gd name="T2" fmla="*/ 0 w 21600"/>
              <a:gd name="T3" fmla="*/ 5462449 h 21600"/>
              <a:gd name="T4" fmla="*/ 33096784 w 21600"/>
              <a:gd name="T5" fmla="*/ 10924876 h 21600"/>
              <a:gd name="T6" fmla="*/ 44129027 w 21600"/>
              <a:gd name="T7" fmla="*/ 5462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ru-RU"/>
          </a:p>
        </p:txBody>
      </p:sp>
      <p:sp>
        <p:nvSpPr>
          <p:cNvPr id="21518" name="AutoShape 27"/>
          <p:cNvSpPr>
            <a:spLocks noChangeArrowheads="1"/>
          </p:cNvSpPr>
          <p:nvPr/>
        </p:nvSpPr>
        <p:spPr bwMode="auto">
          <a:xfrm rot="3710744">
            <a:off x="5047456" y="4321969"/>
            <a:ext cx="976313" cy="485775"/>
          </a:xfrm>
          <a:custGeom>
            <a:avLst/>
            <a:gdLst>
              <a:gd name="T0" fmla="*/ 33096784 w 21600"/>
              <a:gd name="T1" fmla="*/ 0 h 21600"/>
              <a:gd name="T2" fmla="*/ 0 w 21600"/>
              <a:gd name="T3" fmla="*/ 5462449 h 21600"/>
              <a:gd name="T4" fmla="*/ 33096784 w 21600"/>
              <a:gd name="T5" fmla="*/ 10924876 h 21600"/>
              <a:gd name="T6" fmla="*/ 44129027 w 21600"/>
              <a:gd name="T7" fmla="*/ 5462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ru-RU"/>
          </a:p>
        </p:txBody>
      </p:sp>
      <p:sp>
        <p:nvSpPr>
          <p:cNvPr id="21519" name="AutoShape 28"/>
          <p:cNvSpPr>
            <a:spLocks noChangeArrowheads="1"/>
          </p:cNvSpPr>
          <p:nvPr/>
        </p:nvSpPr>
        <p:spPr bwMode="auto">
          <a:xfrm rot="9501792">
            <a:off x="2627313" y="3644900"/>
            <a:ext cx="976312" cy="485775"/>
          </a:xfrm>
          <a:custGeom>
            <a:avLst/>
            <a:gdLst>
              <a:gd name="T0" fmla="*/ 33096705 w 21600"/>
              <a:gd name="T1" fmla="*/ 0 h 21600"/>
              <a:gd name="T2" fmla="*/ 0 w 21600"/>
              <a:gd name="T3" fmla="*/ 5462449 h 21600"/>
              <a:gd name="T4" fmla="*/ 33096705 w 21600"/>
              <a:gd name="T5" fmla="*/ 10924876 h 21600"/>
              <a:gd name="T6" fmla="*/ 44128936 w 21600"/>
              <a:gd name="T7" fmla="*/ 5462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ru-RU"/>
          </a:p>
        </p:txBody>
      </p:sp>
      <p:sp>
        <p:nvSpPr>
          <p:cNvPr id="21520" name="AutoShape 29"/>
          <p:cNvSpPr>
            <a:spLocks noChangeArrowheads="1"/>
          </p:cNvSpPr>
          <p:nvPr/>
        </p:nvSpPr>
        <p:spPr bwMode="auto">
          <a:xfrm rot="2275211">
            <a:off x="5795963" y="3644900"/>
            <a:ext cx="976312" cy="485775"/>
          </a:xfrm>
          <a:custGeom>
            <a:avLst/>
            <a:gdLst>
              <a:gd name="T0" fmla="*/ 33096705 w 21600"/>
              <a:gd name="T1" fmla="*/ 0 h 21600"/>
              <a:gd name="T2" fmla="*/ 0 w 21600"/>
              <a:gd name="T3" fmla="*/ 5462449 h 21600"/>
              <a:gd name="T4" fmla="*/ 33096705 w 21600"/>
              <a:gd name="T5" fmla="*/ 10924876 h 21600"/>
              <a:gd name="T6" fmla="*/ 44128936 w 21600"/>
              <a:gd name="T7" fmla="*/ 5462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ru-RU"/>
          </a:p>
        </p:txBody>
      </p:sp>
      <p:sp>
        <p:nvSpPr>
          <p:cNvPr id="21521" name="AutoShape 30"/>
          <p:cNvSpPr>
            <a:spLocks noChangeArrowheads="1"/>
          </p:cNvSpPr>
          <p:nvPr/>
        </p:nvSpPr>
        <p:spPr bwMode="auto">
          <a:xfrm rot="-7866419">
            <a:off x="3420269" y="1915319"/>
            <a:ext cx="976313" cy="485775"/>
          </a:xfrm>
          <a:custGeom>
            <a:avLst/>
            <a:gdLst>
              <a:gd name="T0" fmla="*/ 33096784 w 21600"/>
              <a:gd name="T1" fmla="*/ 0 h 21600"/>
              <a:gd name="T2" fmla="*/ 0 w 21600"/>
              <a:gd name="T3" fmla="*/ 5462449 h 21600"/>
              <a:gd name="T4" fmla="*/ 33096784 w 21600"/>
              <a:gd name="T5" fmla="*/ 10924876 h 21600"/>
              <a:gd name="T6" fmla="*/ 44129027 w 21600"/>
              <a:gd name="T7" fmla="*/ 5462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ru-RU"/>
          </a:p>
        </p:txBody>
      </p:sp>
      <p:pic>
        <p:nvPicPr>
          <p:cNvPr id="112671" name="Picture 31" descr="44150"/>
          <p:cNvPicPr>
            <a:picLocks noChangeAspect="1" noChangeArrowheads="1"/>
          </p:cNvPicPr>
          <p:nvPr/>
        </p:nvPicPr>
        <p:blipFill>
          <a:blip r:embed="rId8"/>
          <a:srcRect/>
          <a:stretch>
            <a:fillRect/>
          </a:stretch>
        </p:blipFill>
        <p:spPr bwMode="auto">
          <a:xfrm>
            <a:off x="2051050" y="5157788"/>
            <a:ext cx="2411413" cy="1471612"/>
          </a:xfrm>
          <a:prstGeom prst="rect">
            <a:avLst/>
          </a:prstGeom>
          <a:noFill/>
          <a:ln w="9525">
            <a:noFill/>
            <a:miter lim="800000"/>
            <a:headEnd/>
            <a:tailEnd/>
          </a:ln>
        </p:spPr>
      </p:pic>
      <p:sp>
        <p:nvSpPr>
          <p:cNvPr id="112672" name="Text Box 32"/>
          <p:cNvSpPr txBox="1">
            <a:spLocks noChangeArrowheads="1"/>
          </p:cNvSpPr>
          <p:nvPr/>
        </p:nvSpPr>
        <p:spPr bwMode="auto">
          <a:xfrm>
            <a:off x="2411413" y="4508500"/>
            <a:ext cx="1728787" cy="641350"/>
          </a:xfrm>
          <a:prstGeom prst="rect">
            <a:avLst/>
          </a:prstGeom>
          <a:noFill/>
          <a:ln w="9525">
            <a:noFill/>
            <a:miter lim="800000"/>
            <a:headEnd/>
            <a:tailEnd/>
          </a:ln>
        </p:spPr>
        <p:txBody>
          <a:bodyPr>
            <a:spAutoFit/>
          </a:bodyPr>
          <a:lstStyle/>
          <a:p>
            <a:pPr>
              <a:spcBef>
                <a:spcPct val="50000"/>
              </a:spcBef>
            </a:pPr>
            <a:r>
              <a:rPr lang="en-US" b="1">
                <a:solidFill>
                  <a:srgbClr val="000000"/>
                </a:solidFill>
              </a:rPr>
              <a:t>Science and technology</a:t>
            </a:r>
            <a:endParaRPr lang="ru-RU" b="1">
              <a:solidFill>
                <a:srgbClr val="000000"/>
              </a:solidFill>
            </a:endParaRPr>
          </a:p>
        </p:txBody>
      </p:sp>
      <p:sp>
        <p:nvSpPr>
          <p:cNvPr id="21524" name="AutoShape 33"/>
          <p:cNvSpPr>
            <a:spLocks noChangeArrowheads="1"/>
          </p:cNvSpPr>
          <p:nvPr/>
        </p:nvSpPr>
        <p:spPr bwMode="auto">
          <a:xfrm rot="6494956">
            <a:off x="3750469" y="4394994"/>
            <a:ext cx="976313" cy="485775"/>
          </a:xfrm>
          <a:custGeom>
            <a:avLst/>
            <a:gdLst>
              <a:gd name="T0" fmla="*/ 33096784 w 21600"/>
              <a:gd name="T1" fmla="*/ 0 h 21600"/>
              <a:gd name="T2" fmla="*/ 0 w 21600"/>
              <a:gd name="T3" fmla="*/ 5462449 h 21600"/>
              <a:gd name="T4" fmla="*/ 33096784 w 21600"/>
              <a:gd name="T5" fmla="*/ 10924876 h 21600"/>
              <a:gd name="T6" fmla="*/ 44129027 w 21600"/>
              <a:gd name="T7" fmla="*/ 5462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58"/>
                                        </p:tgtEl>
                                        <p:attrNameLst>
                                          <p:attrName>style.visibility</p:attrName>
                                        </p:attrNameLst>
                                      </p:cBhvr>
                                      <p:to>
                                        <p:strVal val="visible"/>
                                      </p:to>
                                    </p:set>
                                    <p:anim calcmode="discrete" valueType="clr">
                                      <p:cBhvr override="childStyle">
                                        <p:cTn id="7" dur="80"/>
                                        <p:tgtEl>
                                          <p:spTgt spid="1126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58"/>
                                        </p:tgtEl>
                                        <p:attrNameLst>
                                          <p:attrName>fillcolor</p:attrName>
                                        </p:attrNameLst>
                                      </p:cBhvr>
                                      <p:tavLst>
                                        <p:tav tm="0">
                                          <p:val>
                                            <p:clrVal>
                                              <a:schemeClr val="accent2"/>
                                            </p:clrVal>
                                          </p:val>
                                        </p:tav>
                                        <p:tav tm="50000">
                                          <p:val>
                                            <p:clrVal>
                                              <a:schemeClr val="hlink"/>
                                            </p:clrVal>
                                          </p:val>
                                        </p:tav>
                                      </p:tavLst>
                                    </p:anim>
                                    <p:set>
                                      <p:cBhvr>
                                        <p:cTn id="9" dur="80"/>
                                        <p:tgtEl>
                                          <p:spTgt spid="112658"/>
                                        </p:tgtEl>
                                        <p:attrNameLst>
                                          <p:attrName>fill.type</p:attrName>
                                        </p:attrNameLst>
                                      </p:cBhvr>
                                      <p:to>
                                        <p:strVal val="solid"/>
                                      </p:to>
                                    </p:se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112653"/>
                                        </p:tgtEl>
                                        <p:attrNameLst>
                                          <p:attrName>style.visibility</p:attrName>
                                        </p:attrNameLst>
                                      </p:cBhvr>
                                      <p:to>
                                        <p:strVal val="visible"/>
                                      </p:to>
                                    </p:set>
                                    <p:anim calcmode="lin" valueType="num">
                                      <p:cBhvr>
                                        <p:cTn id="12" dur="2000" fill="hold"/>
                                        <p:tgtEl>
                                          <p:spTgt spid="112653"/>
                                        </p:tgtEl>
                                        <p:attrNameLst>
                                          <p:attrName>ppt_w</p:attrName>
                                        </p:attrNameLst>
                                      </p:cBhvr>
                                      <p:tavLst>
                                        <p:tav tm="0">
                                          <p:val>
                                            <p:fltVal val="0"/>
                                          </p:val>
                                        </p:tav>
                                        <p:tav tm="100000">
                                          <p:val>
                                            <p:strVal val="#ppt_w"/>
                                          </p:val>
                                        </p:tav>
                                      </p:tavLst>
                                    </p:anim>
                                    <p:anim calcmode="lin" valueType="num">
                                      <p:cBhvr>
                                        <p:cTn id="13" dur="2000" fill="hold"/>
                                        <p:tgtEl>
                                          <p:spTgt spid="112653"/>
                                        </p:tgtEl>
                                        <p:attrNameLst>
                                          <p:attrName>ppt_h</p:attrName>
                                        </p:attrNameLst>
                                      </p:cBhvr>
                                      <p:tavLst>
                                        <p:tav tm="0">
                                          <p:val>
                                            <p:fltVal val="0"/>
                                          </p:val>
                                        </p:tav>
                                        <p:tav tm="100000">
                                          <p:val>
                                            <p:strVal val="#ppt_h"/>
                                          </p:val>
                                        </p:tav>
                                      </p:tavLst>
                                    </p:anim>
                                    <p:anim calcmode="lin" valueType="num">
                                      <p:cBhvr>
                                        <p:cTn id="14" dur="2000" fill="hold"/>
                                        <p:tgtEl>
                                          <p:spTgt spid="112653"/>
                                        </p:tgtEl>
                                        <p:attrNameLst>
                                          <p:attrName>style.rotation</p:attrName>
                                        </p:attrNameLst>
                                      </p:cBhvr>
                                      <p:tavLst>
                                        <p:tav tm="0">
                                          <p:val>
                                            <p:fltVal val="90"/>
                                          </p:val>
                                        </p:tav>
                                        <p:tav tm="100000">
                                          <p:val>
                                            <p:fltVal val="0"/>
                                          </p:val>
                                        </p:tav>
                                      </p:tavLst>
                                    </p:anim>
                                    <p:animEffect transition="in" filter="fade">
                                      <p:cBhvr>
                                        <p:cTn id="15" dur="2000"/>
                                        <p:tgtEl>
                                          <p:spTgt spid="112653"/>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12659"/>
                                        </p:tgtEl>
                                        <p:attrNameLst>
                                          <p:attrName>style.visibility</p:attrName>
                                        </p:attrNameLst>
                                      </p:cBhvr>
                                      <p:to>
                                        <p:strVal val="visible"/>
                                      </p:to>
                                    </p:set>
                                    <p:anim calcmode="discrete" valueType="clr">
                                      <p:cBhvr override="childStyle">
                                        <p:cTn id="20" dur="80"/>
                                        <p:tgtEl>
                                          <p:spTgt spid="112659"/>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12659"/>
                                        </p:tgtEl>
                                        <p:attrNameLst>
                                          <p:attrName>fillcolor</p:attrName>
                                        </p:attrNameLst>
                                      </p:cBhvr>
                                      <p:tavLst>
                                        <p:tav tm="0">
                                          <p:val>
                                            <p:clrVal>
                                              <a:schemeClr val="accent2"/>
                                            </p:clrVal>
                                          </p:val>
                                        </p:tav>
                                        <p:tav tm="50000">
                                          <p:val>
                                            <p:clrVal>
                                              <a:schemeClr val="hlink"/>
                                            </p:clrVal>
                                          </p:val>
                                        </p:tav>
                                      </p:tavLst>
                                    </p:anim>
                                    <p:set>
                                      <p:cBhvr>
                                        <p:cTn id="22" dur="80"/>
                                        <p:tgtEl>
                                          <p:spTgt spid="112659"/>
                                        </p:tgtEl>
                                        <p:attrNameLst>
                                          <p:attrName>fill.type</p:attrName>
                                        </p:attrNameLst>
                                      </p:cBhvr>
                                      <p:to>
                                        <p:strVal val="solid"/>
                                      </p:to>
                                    </p:set>
                                  </p:childTnLst>
                                </p:cTn>
                              </p:par>
                              <p:par>
                                <p:cTn id="23" presetID="53" presetClass="entr" presetSubtype="0" fill="hold" nodeType="withEffect">
                                  <p:stCondLst>
                                    <p:cond delay="0"/>
                                  </p:stCondLst>
                                  <p:childTnLst>
                                    <p:set>
                                      <p:cBhvr>
                                        <p:cTn id="24" dur="1" fill="hold">
                                          <p:stCondLst>
                                            <p:cond delay="0"/>
                                          </p:stCondLst>
                                        </p:cTn>
                                        <p:tgtEl>
                                          <p:spTgt spid="112646"/>
                                        </p:tgtEl>
                                        <p:attrNameLst>
                                          <p:attrName>style.visibility</p:attrName>
                                        </p:attrNameLst>
                                      </p:cBhvr>
                                      <p:to>
                                        <p:strVal val="visible"/>
                                      </p:to>
                                    </p:set>
                                    <p:anim calcmode="lin" valueType="num">
                                      <p:cBhvr>
                                        <p:cTn id="25" dur="2000" fill="hold"/>
                                        <p:tgtEl>
                                          <p:spTgt spid="112646"/>
                                        </p:tgtEl>
                                        <p:attrNameLst>
                                          <p:attrName>ppt_w</p:attrName>
                                        </p:attrNameLst>
                                      </p:cBhvr>
                                      <p:tavLst>
                                        <p:tav tm="0">
                                          <p:val>
                                            <p:fltVal val="0"/>
                                          </p:val>
                                        </p:tav>
                                        <p:tav tm="100000">
                                          <p:val>
                                            <p:strVal val="#ppt_w"/>
                                          </p:val>
                                        </p:tav>
                                      </p:tavLst>
                                    </p:anim>
                                    <p:anim calcmode="lin" valueType="num">
                                      <p:cBhvr>
                                        <p:cTn id="26" dur="2000" fill="hold"/>
                                        <p:tgtEl>
                                          <p:spTgt spid="112646"/>
                                        </p:tgtEl>
                                        <p:attrNameLst>
                                          <p:attrName>ppt_h</p:attrName>
                                        </p:attrNameLst>
                                      </p:cBhvr>
                                      <p:tavLst>
                                        <p:tav tm="0">
                                          <p:val>
                                            <p:fltVal val="0"/>
                                          </p:val>
                                        </p:tav>
                                        <p:tav tm="100000">
                                          <p:val>
                                            <p:strVal val="#ppt_h"/>
                                          </p:val>
                                        </p:tav>
                                      </p:tavLst>
                                    </p:anim>
                                    <p:animEffect transition="in" filter="fade">
                                      <p:cBhvr>
                                        <p:cTn id="27" dur="2000"/>
                                        <p:tgtEl>
                                          <p:spTgt spid="112646"/>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12655"/>
                                        </p:tgtEl>
                                        <p:attrNameLst>
                                          <p:attrName>style.visibility</p:attrName>
                                        </p:attrNameLst>
                                      </p:cBhvr>
                                      <p:to>
                                        <p:strVal val="visible"/>
                                      </p:to>
                                    </p:set>
                                    <p:anim calcmode="discrete" valueType="clr">
                                      <p:cBhvr override="childStyle">
                                        <p:cTn id="32" dur="80"/>
                                        <p:tgtEl>
                                          <p:spTgt spid="11265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12655"/>
                                        </p:tgtEl>
                                        <p:attrNameLst>
                                          <p:attrName>fillcolor</p:attrName>
                                        </p:attrNameLst>
                                      </p:cBhvr>
                                      <p:tavLst>
                                        <p:tav tm="0">
                                          <p:val>
                                            <p:clrVal>
                                              <a:schemeClr val="accent2"/>
                                            </p:clrVal>
                                          </p:val>
                                        </p:tav>
                                        <p:tav tm="50000">
                                          <p:val>
                                            <p:clrVal>
                                              <a:schemeClr val="hlink"/>
                                            </p:clrVal>
                                          </p:val>
                                        </p:tav>
                                      </p:tavLst>
                                    </p:anim>
                                    <p:set>
                                      <p:cBhvr>
                                        <p:cTn id="34" dur="80"/>
                                        <p:tgtEl>
                                          <p:spTgt spid="112655"/>
                                        </p:tgtEl>
                                        <p:attrNameLst>
                                          <p:attrName>fill.type</p:attrName>
                                        </p:attrNameLst>
                                      </p:cBhvr>
                                      <p:to>
                                        <p:strVal val="solid"/>
                                      </p:to>
                                    </p:set>
                                  </p:childTnLst>
                                </p:cTn>
                              </p:par>
                              <p:par>
                                <p:cTn id="35" presetID="53" presetClass="entr" presetSubtype="0" fill="hold" nodeType="withEffect">
                                  <p:stCondLst>
                                    <p:cond delay="0"/>
                                  </p:stCondLst>
                                  <p:childTnLst>
                                    <p:set>
                                      <p:cBhvr>
                                        <p:cTn id="36" dur="1" fill="hold">
                                          <p:stCondLst>
                                            <p:cond delay="0"/>
                                          </p:stCondLst>
                                        </p:cTn>
                                        <p:tgtEl>
                                          <p:spTgt spid="112652"/>
                                        </p:tgtEl>
                                        <p:attrNameLst>
                                          <p:attrName>style.visibility</p:attrName>
                                        </p:attrNameLst>
                                      </p:cBhvr>
                                      <p:to>
                                        <p:strVal val="visible"/>
                                      </p:to>
                                    </p:set>
                                    <p:anim calcmode="lin" valueType="num">
                                      <p:cBhvr>
                                        <p:cTn id="37" dur="2000" fill="hold"/>
                                        <p:tgtEl>
                                          <p:spTgt spid="112652"/>
                                        </p:tgtEl>
                                        <p:attrNameLst>
                                          <p:attrName>ppt_w</p:attrName>
                                        </p:attrNameLst>
                                      </p:cBhvr>
                                      <p:tavLst>
                                        <p:tav tm="0">
                                          <p:val>
                                            <p:fltVal val="0"/>
                                          </p:val>
                                        </p:tav>
                                        <p:tav tm="100000">
                                          <p:val>
                                            <p:strVal val="#ppt_w"/>
                                          </p:val>
                                        </p:tav>
                                      </p:tavLst>
                                    </p:anim>
                                    <p:anim calcmode="lin" valueType="num">
                                      <p:cBhvr>
                                        <p:cTn id="38" dur="2000" fill="hold"/>
                                        <p:tgtEl>
                                          <p:spTgt spid="112652"/>
                                        </p:tgtEl>
                                        <p:attrNameLst>
                                          <p:attrName>ppt_h</p:attrName>
                                        </p:attrNameLst>
                                      </p:cBhvr>
                                      <p:tavLst>
                                        <p:tav tm="0">
                                          <p:val>
                                            <p:fltVal val="0"/>
                                          </p:val>
                                        </p:tav>
                                        <p:tav tm="100000">
                                          <p:val>
                                            <p:strVal val="#ppt_h"/>
                                          </p:val>
                                        </p:tav>
                                      </p:tavLst>
                                    </p:anim>
                                    <p:animEffect transition="in" filter="fade">
                                      <p:cBhvr>
                                        <p:cTn id="39" dur="2000"/>
                                        <p:tgtEl>
                                          <p:spTgt spid="112652"/>
                                        </p:tgtEl>
                                      </p:cBhvr>
                                    </p:animEffec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112657"/>
                                        </p:tgtEl>
                                        <p:attrNameLst>
                                          <p:attrName>style.visibility</p:attrName>
                                        </p:attrNameLst>
                                      </p:cBhvr>
                                      <p:to>
                                        <p:strVal val="visible"/>
                                      </p:to>
                                    </p:set>
                                    <p:anim calcmode="discrete" valueType="clr">
                                      <p:cBhvr override="childStyle">
                                        <p:cTn id="44" dur="80"/>
                                        <p:tgtEl>
                                          <p:spTgt spid="112657"/>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12657"/>
                                        </p:tgtEl>
                                        <p:attrNameLst>
                                          <p:attrName>fillcolor</p:attrName>
                                        </p:attrNameLst>
                                      </p:cBhvr>
                                      <p:tavLst>
                                        <p:tav tm="0">
                                          <p:val>
                                            <p:clrVal>
                                              <a:schemeClr val="accent2"/>
                                            </p:clrVal>
                                          </p:val>
                                        </p:tav>
                                        <p:tav tm="50000">
                                          <p:val>
                                            <p:clrVal>
                                              <a:schemeClr val="hlink"/>
                                            </p:clrVal>
                                          </p:val>
                                        </p:tav>
                                      </p:tavLst>
                                    </p:anim>
                                    <p:set>
                                      <p:cBhvr>
                                        <p:cTn id="46" dur="80"/>
                                        <p:tgtEl>
                                          <p:spTgt spid="112657"/>
                                        </p:tgtEl>
                                        <p:attrNameLst>
                                          <p:attrName>fill.type</p:attrName>
                                        </p:attrNameLst>
                                      </p:cBhvr>
                                      <p:to>
                                        <p:strVal val="solid"/>
                                      </p:to>
                                    </p:set>
                                  </p:childTnLst>
                                </p:cTn>
                              </p:par>
                              <p:par>
                                <p:cTn id="47" presetID="53" presetClass="entr" presetSubtype="0" fill="hold" nodeType="withEffect">
                                  <p:stCondLst>
                                    <p:cond delay="0"/>
                                  </p:stCondLst>
                                  <p:childTnLst>
                                    <p:set>
                                      <p:cBhvr>
                                        <p:cTn id="48" dur="1" fill="hold">
                                          <p:stCondLst>
                                            <p:cond delay="0"/>
                                          </p:stCondLst>
                                        </p:cTn>
                                        <p:tgtEl>
                                          <p:spTgt spid="112648"/>
                                        </p:tgtEl>
                                        <p:attrNameLst>
                                          <p:attrName>style.visibility</p:attrName>
                                        </p:attrNameLst>
                                      </p:cBhvr>
                                      <p:to>
                                        <p:strVal val="visible"/>
                                      </p:to>
                                    </p:set>
                                    <p:anim calcmode="lin" valueType="num">
                                      <p:cBhvr>
                                        <p:cTn id="49" dur="2000" fill="hold"/>
                                        <p:tgtEl>
                                          <p:spTgt spid="112648"/>
                                        </p:tgtEl>
                                        <p:attrNameLst>
                                          <p:attrName>ppt_w</p:attrName>
                                        </p:attrNameLst>
                                      </p:cBhvr>
                                      <p:tavLst>
                                        <p:tav tm="0">
                                          <p:val>
                                            <p:fltVal val="0"/>
                                          </p:val>
                                        </p:tav>
                                        <p:tav tm="100000">
                                          <p:val>
                                            <p:strVal val="#ppt_w"/>
                                          </p:val>
                                        </p:tav>
                                      </p:tavLst>
                                    </p:anim>
                                    <p:anim calcmode="lin" valueType="num">
                                      <p:cBhvr>
                                        <p:cTn id="50" dur="2000" fill="hold"/>
                                        <p:tgtEl>
                                          <p:spTgt spid="112648"/>
                                        </p:tgtEl>
                                        <p:attrNameLst>
                                          <p:attrName>ppt_h</p:attrName>
                                        </p:attrNameLst>
                                      </p:cBhvr>
                                      <p:tavLst>
                                        <p:tav tm="0">
                                          <p:val>
                                            <p:fltVal val="0"/>
                                          </p:val>
                                        </p:tav>
                                        <p:tav tm="100000">
                                          <p:val>
                                            <p:strVal val="#ppt_h"/>
                                          </p:val>
                                        </p:tav>
                                      </p:tavLst>
                                    </p:anim>
                                    <p:animEffect transition="in" filter="fade">
                                      <p:cBhvr>
                                        <p:cTn id="51" dur="2000"/>
                                        <p:tgtEl>
                                          <p:spTgt spid="112648"/>
                                        </p:tgtEl>
                                      </p:cBhvr>
                                    </p:animEffect>
                                  </p:childTnLst>
                                </p:cTn>
                              </p:par>
                              <p:par>
                                <p:cTn id="52" presetID="53" presetClass="entr" presetSubtype="0" fill="hold" nodeType="withEffect">
                                  <p:stCondLst>
                                    <p:cond delay="0"/>
                                  </p:stCondLst>
                                  <p:childTnLst>
                                    <p:set>
                                      <p:cBhvr>
                                        <p:cTn id="53" dur="1" fill="hold">
                                          <p:stCondLst>
                                            <p:cond delay="0"/>
                                          </p:stCondLst>
                                        </p:cTn>
                                        <p:tgtEl>
                                          <p:spTgt spid="112650"/>
                                        </p:tgtEl>
                                        <p:attrNameLst>
                                          <p:attrName>style.visibility</p:attrName>
                                        </p:attrNameLst>
                                      </p:cBhvr>
                                      <p:to>
                                        <p:strVal val="visible"/>
                                      </p:to>
                                    </p:set>
                                    <p:anim calcmode="lin" valueType="num">
                                      <p:cBhvr>
                                        <p:cTn id="54" dur="2000" fill="hold"/>
                                        <p:tgtEl>
                                          <p:spTgt spid="112650"/>
                                        </p:tgtEl>
                                        <p:attrNameLst>
                                          <p:attrName>ppt_w</p:attrName>
                                        </p:attrNameLst>
                                      </p:cBhvr>
                                      <p:tavLst>
                                        <p:tav tm="0">
                                          <p:val>
                                            <p:fltVal val="0"/>
                                          </p:val>
                                        </p:tav>
                                        <p:tav tm="100000">
                                          <p:val>
                                            <p:strVal val="#ppt_w"/>
                                          </p:val>
                                        </p:tav>
                                      </p:tavLst>
                                    </p:anim>
                                    <p:anim calcmode="lin" valueType="num">
                                      <p:cBhvr>
                                        <p:cTn id="55" dur="2000" fill="hold"/>
                                        <p:tgtEl>
                                          <p:spTgt spid="112650"/>
                                        </p:tgtEl>
                                        <p:attrNameLst>
                                          <p:attrName>ppt_h</p:attrName>
                                        </p:attrNameLst>
                                      </p:cBhvr>
                                      <p:tavLst>
                                        <p:tav tm="0">
                                          <p:val>
                                            <p:fltVal val="0"/>
                                          </p:val>
                                        </p:tav>
                                        <p:tav tm="100000">
                                          <p:val>
                                            <p:strVal val="#ppt_h"/>
                                          </p:val>
                                        </p:tav>
                                      </p:tavLst>
                                    </p:anim>
                                    <p:animEffect transition="in" filter="fade">
                                      <p:cBhvr>
                                        <p:cTn id="56" dur="2000"/>
                                        <p:tgtEl>
                                          <p:spTgt spid="112650"/>
                                        </p:tgtEl>
                                      </p:cBhvr>
                                    </p:animEffec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12656"/>
                                        </p:tgtEl>
                                        <p:attrNameLst>
                                          <p:attrName>style.visibility</p:attrName>
                                        </p:attrNameLst>
                                      </p:cBhvr>
                                      <p:to>
                                        <p:strVal val="visible"/>
                                      </p:to>
                                    </p:set>
                                    <p:anim calcmode="discrete" valueType="clr">
                                      <p:cBhvr override="childStyle">
                                        <p:cTn id="61" dur="80"/>
                                        <p:tgtEl>
                                          <p:spTgt spid="112656"/>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12656"/>
                                        </p:tgtEl>
                                        <p:attrNameLst>
                                          <p:attrName>fillcolor</p:attrName>
                                        </p:attrNameLst>
                                      </p:cBhvr>
                                      <p:tavLst>
                                        <p:tav tm="0">
                                          <p:val>
                                            <p:clrVal>
                                              <a:schemeClr val="accent2"/>
                                            </p:clrVal>
                                          </p:val>
                                        </p:tav>
                                        <p:tav tm="50000">
                                          <p:val>
                                            <p:clrVal>
                                              <a:schemeClr val="hlink"/>
                                            </p:clrVal>
                                          </p:val>
                                        </p:tav>
                                      </p:tavLst>
                                    </p:anim>
                                    <p:set>
                                      <p:cBhvr>
                                        <p:cTn id="63" dur="80"/>
                                        <p:tgtEl>
                                          <p:spTgt spid="112656"/>
                                        </p:tgtEl>
                                        <p:attrNameLst>
                                          <p:attrName>fill.type</p:attrName>
                                        </p:attrNameLst>
                                      </p:cBhvr>
                                      <p:to>
                                        <p:strVal val="solid"/>
                                      </p:to>
                                    </p:set>
                                  </p:childTnLst>
                                </p:cTn>
                              </p:par>
                              <p:par>
                                <p:cTn id="64" presetID="53" presetClass="entr" presetSubtype="0" fill="hold" nodeType="withEffect">
                                  <p:stCondLst>
                                    <p:cond delay="0"/>
                                  </p:stCondLst>
                                  <p:childTnLst>
                                    <p:set>
                                      <p:cBhvr>
                                        <p:cTn id="65" dur="1" fill="hold">
                                          <p:stCondLst>
                                            <p:cond delay="0"/>
                                          </p:stCondLst>
                                        </p:cTn>
                                        <p:tgtEl>
                                          <p:spTgt spid="112654"/>
                                        </p:tgtEl>
                                        <p:attrNameLst>
                                          <p:attrName>style.visibility</p:attrName>
                                        </p:attrNameLst>
                                      </p:cBhvr>
                                      <p:to>
                                        <p:strVal val="visible"/>
                                      </p:to>
                                    </p:set>
                                    <p:anim calcmode="lin" valueType="num">
                                      <p:cBhvr>
                                        <p:cTn id="66" dur="2000" fill="hold"/>
                                        <p:tgtEl>
                                          <p:spTgt spid="112654"/>
                                        </p:tgtEl>
                                        <p:attrNameLst>
                                          <p:attrName>ppt_w</p:attrName>
                                        </p:attrNameLst>
                                      </p:cBhvr>
                                      <p:tavLst>
                                        <p:tav tm="0">
                                          <p:val>
                                            <p:fltVal val="0"/>
                                          </p:val>
                                        </p:tav>
                                        <p:tav tm="100000">
                                          <p:val>
                                            <p:strVal val="#ppt_w"/>
                                          </p:val>
                                        </p:tav>
                                      </p:tavLst>
                                    </p:anim>
                                    <p:anim calcmode="lin" valueType="num">
                                      <p:cBhvr>
                                        <p:cTn id="67" dur="2000" fill="hold"/>
                                        <p:tgtEl>
                                          <p:spTgt spid="112654"/>
                                        </p:tgtEl>
                                        <p:attrNameLst>
                                          <p:attrName>ppt_h</p:attrName>
                                        </p:attrNameLst>
                                      </p:cBhvr>
                                      <p:tavLst>
                                        <p:tav tm="0">
                                          <p:val>
                                            <p:fltVal val="0"/>
                                          </p:val>
                                        </p:tav>
                                        <p:tav tm="100000">
                                          <p:val>
                                            <p:strVal val="#ppt_h"/>
                                          </p:val>
                                        </p:tav>
                                      </p:tavLst>
                                    </p:anim>
                                    <p:animEffect transition="in" filter="fade">
                                      <p:cBhvr>
                                        <p:cTn id="68" dur="2000"/>
                                        <p:tgtEl>
                                          <p:spTgt spid="112654"/>
                                        </p:tgtEl>
                                      </p:cBhvr>
                                    </p:animEffect>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grpId="0" nodeType="clickEffect">
                                  <p:stCondLst>
                                    <p:cond delay="0"/>
                                  </p:stCondLst>
                                  <p:iterate type="lt">
                                    <p:tmPct val="50000"/>
                                  </p:iterate>
                                  <p:childTnLst>
                                    <p:set>
                                      <p:cBhvr>
                                        <p:cTn id="72" dur="1" fill="hold">
                                          <p:stCondLst>
                                            <p:cond delay="0"/>
                                          </p:stCondLst>
                                        </p:cTn>
                                        <p:tgtEl>
                                          <p:spTgt spid="112672"/>
                                        </p:tgtEl>
                                        <p:attrNameLst>
                                          <p:attrName>style.visibility</p:attrName>
                                        </p:attrNameLst>
                                      </p:cBhvr>
                                      <p:to>
                                        <p:strVal val="visible"/>
                                      </p:to>
                                    </p:set>
                                    <p:anim calcmode="discrete" valueType="clr">
                                      <p:cBhvr override="childStyle">
                                        <p:cTn id="73" dur="80"/>
                                        <p:tgtEl>
                                          <p:spTgt spid="112672"/>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112672"/>
                                        </p:tgtEl>
                                        <p:attrNameLst>
                                          <p:attrName>fillcolor</p:attrName>
                                        </p:attrNameLst>
                                      </p:cBhvr>
                                      <p:tavLst>
                                        <p:tav tm="0">
                                          <p:val>
                                            <p:clrVal>
                                              <a:schemeClr val="accent2"/>
                                            </p:clrVal>
                                          </p:val>
                                        </p:tav>
                                        <p:tav tm="50000">
                                          <p:val>
                                            <p:clrVal>
                                              <a:schemeClr val="hlink"/>
                                            </p:clrVal>
                                          </p:val>
                                        </p:tav>
                                      </p:tavLst>
                                    </p:anim>
                                    <p:set>
                                      <p:cBhvr>
                                        <p:cTn id="75" dur="80"/>
                                        <p:tgtEl>
                                          <p:spTgt spid="112672"/>
                                        </p:tgtEl>
                                        <p:attrNameLst>
                                          <p:attrName>fill.type</p:attrName>
                                        </p:attrNameLst>
                                      </p:cBhvr>
                                      <p:to>
                                        <p:strVal val="solid"/>
                                      </p:to>
                                    </p:set>
                                  </p:childTnLst>
                                </p:cTn>
                              </p:par>
                              <p:par>
                                <p:cTn id="76" presetID="53" presetClass="entr" presetSubtype="0" fill="hold" nodeType="withEffect">
                                  <p:stCondLst>
                                    <p:cond delay="0"/>
                                  </p:stCondLst>
                                  <p:childTnLst>
                                    <p:set>
                                      <p:cBhvr>
                                        <p:cTn id="77" dur="1" fill="hold">
                                          <p:stCondLst>
                                            <p:cond delay="0"/>
                                          </p:stCondLst>
                                        </p:cTn>
                                        <p:tgtEl>
                                          <p:spTgt spid="112671"/>
                                        </p:tgtEl>
                                        <p:attrNameLst>
                                          <p:attrName>style.visibility</p:attrName>
                                        </p:attrNameLst>
                                      </p:cBhvr>
                                      <p:to>
                                        <p:strVal val="visible"/>
                                      </p:to>
                                    </p:set>
                                    <p:anim calcmode="lin" valueType="num">
                                      <p:cBhvr>
                                        <p:cTn id="78" dur="2000" fill="hold"/>
                                        <p:tgtEl>
                                          <p:spTgt spid="112671"/>
                                        </p:tgtEl>
                                        <p:attrNameLst>
                                          <p:attrName>ppt_w</p:attrName>
                                        </p:attrNameLst>
                                      </p:cBhvr>
                                      <p:tavLst>
                                        <p:tav tm="0">
                                          <p:val>
                                            <p:fltVal val="0"/>
                                          </p:val>
                                        </p:tav>
                                        <p:tav tm="100000">
                                          <p:val>
                                            <p:strVal val="#ppt_w"/>
                                          </p:val>
                                        </p:tav>
                                      </p:tavLst>
                                    </p:anim>
                                    <p:anim calcmode="lin" valueType="num">
                                      <p:cBhvr>
                                        <p:cTn id="79" dur="2000" fill="hold"/>
                                        <p:tgtEl>
                                          <p:spTgt spid="112671"/>
                                        </p:tgtEl>
                                        <p:attrNameLst>
                                          <p:attrName>ppt_h</p:attrName>
                                        </p:attrNameLst>
                                      </p:cBhvr>
                                      <p:tavLst>
                                        <p:tav tm="0">
                                          <p:val>
                                            <p:fltVal val="0"/>
                                          </p:val>
                                        </p:tav>
                                        <p:tav tm="100000">
                                          <p:val>
                                            <p:strVal val="#ppt_h"/>
                                          </p:val>
                                        </p:tav>
                                      </p:tavLst>
                                    </p:anim>
                                    <p:animEffect transition="in" filter="fade">
                                      <p:cBhvr>
                                        <p:cTn id="80" dur="2000"/>
                                        <p:tgtEl>
                                          <p:spTgt spid="112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5" grpId="0"/>
      <p:bldP spid="112656" grpId="0"/>
      <p:bldP spid="112657" grpId="0"/>
      <p:bldP spid="112658" grpId="0"/>
      <p:bldP spid="112659" grpId="0"/>
      <p:bldP spid="1126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34421604_33628117_img1"/>
          <p:cNvPicPr>
            <a:picLocks noChangeAspect="1" noChangeArrowheads="1"/>
          </p:cNvPicPr>
          <p:nvPr/>
        </p:nvPicPr>
        <p:blipFill>
          <a:blip r:embed="rId2"/>
          <a:srcRect/>
          <a:stretch>
            <a:fillRect/>
          </a:stretch>
        </p:blipFill>
        <p:spPr bwMode="auto">
          <a:xfrm>
            <a:off x="1979613" y="2565400"/>
            <a:ext cx="5245100" cy="3962400"/>
          </a:xfrm>
          <a:prstGeom prst="rect">
            <a:avLst/>
          </a:prstGeom>
          <a:noFill/>
          <a:ln w="9525">
            <a:noFill/>
            <a:miter lim="800000"/>
            <a:headEnd/>
            <a:tailEnd/>
          </a:ln>
        </p:spPr>
      </p:pic>
      <p:sp>
        <p:nvSpPr>
          <p:cNvPr id="5123" name="Rectangle 6"/>
          <p:cNvSpPr>
            <a:spLocks noChangeArrowheads="1"/>
          </p:cNvSpPr>
          <p:nvPr/>
        </p:nvSpPr>
        <p:spPr bwMode="auto">
          <a:xfrm>
            <a:off x="1071563" y="500063"/>
            <a:ext cx="6643687" cy="1570037"/>
          </a:xfrm>
          <a:prstGeom prst="rect">
            <a:avLst/>
          </a:prstGeom>
          <a:noFill/>
          <a:ln w="9525">
            <a:noFill/>
            <a:miter lim="800000"/>
            <a:headEnd/>
            <a:tailEnd/>
          </a:ln>
        </p:spPr>
        <p:txBody>
          <a:bodyPr anchor="ctr">
            <a:spAutoFit/>
          </a:bodyPr>
          <a:lstStyle/>
          <a:p>
            <a:pPr indent="457200" algn="just" eaLnBrk="0" hangingPunct="0"/>
            <a:r>
              <a:rPr lang="en-US" sz="3200" dirty="0">
                <a:cs typeface="Times New Roman" pitchFamily="18" charset="0"/>
              </a:rPr>
              <a:t>It is like many European languages and that's why people can learn it easily.</a:t>
            </a:r>
            <a:endParaRPr lang="en-US" sz="32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608</Words>
  <Application>Microsoft Office PowerPoint</Application>
  <PresentationFormat>Экран (4:3)</PresentationFormat>
  <Paragraphs>68</Paragraphs>
  <Slides>28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28</vt:i4>
      </vt:variant>
    </vt:vector>
  </HeadingPairs>
  <TitlesOfParts>
    <vt:vector size="38" baseType="lpstr">
      <vt:lpstr>Algerian</vt:lpstr>
      <vt:lpstr>AntigoniBd</vt:lpstr>
      <vt:lpstr>Arial</vt:lpstr>
      <vt:lpstr>Arial Unicode MS</vt:lpstr>
      <vt:lpstr>Calibri</vt:lpstr>
      <vt:lpstr>Castellar</vt:lpstr>
      <vt:lpstr>Stencil</vt:lpstr>
      <vt:lpstr>Times New Roman</vt:lpstr>
      <vt:lpstr>Wingdings</vt:lpstr>
      <vt:lpstr>Тема Office</vt:lpstr>
      <vt:lpstr>English is the language  of the international communication</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WHY  IS  ENGLISH  SO  POPULAR?</vt:lpstr>
      <vt:lpstr>LEARNING  ENGLISH</vt:lpstr>
      <vt:lpstr>LEARNING  ENGLISH</vt:lpstr>
      <vt:lpstr>LEARNING  ENGLISH</vt:lpstr>
      <vt:lpstr>LEARNING  ENGLISH</vt:lpstr>
      <vt:lpstr>LEARNING  ENGLISH</vt:lpstr>
      <vt:lpstr>LEARNING  ENGLISH</vt:lpstr>
      <vt:lpstr>LEARNING  ENGLISH</vt:lpstr>
      <vt:lpstr>It is the world’s top tongue</vt:lpstr>
      <vt:lpstr>The English language is now the first language of about 750 million people, the native language of 12 nations and the official or semiofficial language of 33 more nations. That means one in every seven people in the world speaks English. </vt:lpstr>
      <vt:lpstr>It is the standard language for communication</vt:lpstr>
      <vt:lpstr>Презентация PowerPoint</vt:lpstr>
      <vt:lpstr>Презентация PowerPoint</vt:lpstr>
      <vt:lpstr>It is international for:</vt:lpstr>
      <vt:lpstr>It is a global language nowadays  </vt:lpstr>
      <vt:lpstr>If you know English,you’ll get access to the Internet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is the language  of the international communication</dc:title>
  <dc:creator>Admin</dc:creator>
  <cp:lastModifiedBy>Пользователь Windows</cp:lastModifiedBy>
  <cp:revision>37</cp:revision>
  <dcterms:created xsi:type="dcterms:W3CDTF">2010-02-06T11:32:28Z</dcterms:created>
  <dcterms:modified xsi:type="dcterms:W3CDTF">2021-02-15T17:22:45Z</dcterms:modified>
</cp:coreProperties>
</file>